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4"/>
    <p:sldMasterId id="2147483805" r:id="rId5"/>
  </p:sldMasterIdLst>
  <p:notesMasterIdLst>
    <p:notesMasterId r:id="rId32"/>
  </p:notesMasterIdLst>
  <p:handoutMasterIdLst>
    <p:handoutMasterId r:id="rId33"/>
  </p:handoutMasterIdLst>
  <p:sldIdLst>
    <p:sldId id="3851" r:id="rId6"/>
    <p:sldId id="3848" r:id="rId7"/>
    <p:sldId id="3845" r:id="rId8"/>
    <p:sldId id="3840" r:id="rId9"/>
    <p:sldId id="3886" r:id="rId10"/>
    <p:sldId id="3860" r:id="rId11"/>
    <p:sldId id="3861" r:id="rId12"/>
    <p:sldId id="3877" r:id="rId13"/>
    <p:sldId id="3835" r:id="rId14"/>
    <p:sldId id="3879" r:id="rId15"/>
    <p:sldId id="3876" r:id="rId16"/>
    <p:sldId id="3878" r:id="rId17"/>
    <p:sldId id="3900" r:id="rId18"/>
    <p:sldId id="3843" r:id="rId19"/>
    <p:sldId id="3842" r:id="rId20"/>
    <p:sldId id="3850" r:id="rId21"/>
    <p:sldId id="3854" r:id="rId22"/>
    <p:sldId id="3856" r:id="rId23"/>
    <p:sldId id="3899" r:id="rId24"/>
    <p:sldId id="3844" r:id="rId25"/>
    <p:sldId id="3901" r:id="rId26"/>
    <p:sldId id="3897" r:id="rId27"/>
    <p:sldId id="3889" r:id="rId28"/>
    <p:sldId id="3902" r:id="rId29"/>
    <p:sldId id="3896" r:id="rId30"/>
    <p:sldId id="3895" r:id="rId3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28247A-9455-4FB4-96D3-EF4D73F50391}">
          <p14:sldIdLst/>
        </p14:section>
        <p14:section name="Untitled Section" id="{0850A82E-14E9-420B-9864-8B8715852E73}">
          <p14:sldIdLst>
            <p14:sldId id="3851"/>
            <p14:sldId id="3848"/>
            <p14:sldId id="3845"/>
            <p14:sldId id="3840"/>
            <p14:sldId id="3886"/>
            <p14:sldId id="3860"/>
            <p14:sldId id="3861"/>
            <p14:sldId id="3877"/>
            <p14:sldId id="3835"/>
            <p14:sldId id="3879"/>
            <p14:sldId id="3876"/>
            <p14:sldId id="3878"/>
            <p14:sldId id="3900"/>
            <p14:sldId id="3843"/>
          </p14:sldIdLst>
        </p14:section>
        <p14:section name="Untitled Section" id="{B7DFD651-52D3-46D9-B71A-8E74DAAD37CE}">
          <p14:sldIdLst>
            <p14:sldId id="3842"/>
            <p14:sldId id="3850"/>
            <p14:sldId id="3854"/>
            <p14:sldId id="3856"/>
            <p14:sldId id="3899"/>
            <p14:sldId id="3844"/>
            <p14:sldId id="3901"/>
          </p14:sldIdLst>
        </p14:section>
        <p14:section name="6/28" id="{37773B0A-9539-417A-8011-458306A20887}">
          <p14:sldIdLst>
            <p14:sldId id="3897"/>
            <p14:sldId id="3889"/>
            <p14:sldId id="3902"/>
            <p14:sldId id="3896"/>
            <p14:sldId id="3895"/>
          </p14:sldIdLst>
        </p14:section>
      </p14:sectionLst>
    </p:ex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702" autoAdjust="0"/>
    <p:restoredTop sz="94660"/>
  </p:normalViewPr>
  <p:slideViewPr>
    <p:cSldViewPr snapToGrid="0">
      <p:cViewPr varScale="1">
        <p:scale>
          <a:sx n="56" d="100"/>
          <a:sy n="56" d="100"/>
        </p:scale>
        <p:origin x="78" y="420"/>
      </p:cViewPr>
      <p:guideLst>
        <p:guide orient="horz" pos="1200"/>
        <p:guide orient="horz" pos="3408"/>
        <p:guide pos="6936"/>
        <p:guide pos="74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FA52CE-70EF-4CFC-AB2A-625886F02213}" type="doc">
      <dgm:prSet loTypeId="urn:microsoft.com/office/officeart/2018/5/layout/IconCircleLabel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F2971F61-5846-43EC-89DA-A0D6A7C4B5CD}">
      <dgm:prSet/>
      <dgm:spPr/>
      <dgm:t>
        <a:bodyPr/>
        <a:lstStyle/>
        <a:p>
          <a:pPr>
            <a:defRPr cap="all"/>
          </a:pPr>
          <a:r>
            <a:rPr lang="en-US"/>
            <a:t>Mathematical Modeling of Infectious Diseases</a:t>
          </a:r>
        </a:p>
      </dgm:t>
    </dgm:pt>
    <dgm:pt modelId="{723A75A6-7D5C-49ED-B3C8-FD5D925546D0}" type="parTrans" cxnId="{A2FBE2E9-DD34-4733-BE32-9576B8E055B3}">
      <dgm:prSet/>
      <dgm:spPr/>
      <dgm:t>
        <a:bodyPr/>
        <a:lstStyle/>
        <a:p>
          <a:endParaRPr lang="en-US"/>
        </a:p>
      </dgm:t>
    </dgm:pt>
    <dgm:pt modelId="{2361A41E-00A5-4807-91F8-A516872A738D}" type="sibTrans" cxnId="{A2FBE2E9-DD34-4733-BE32-9576B8E055B3}">
      <dgm:prSet/>
      <dgm:spPr/>
      <dgm:t>
        <a:bodyPr/>
        <a:lstStyle/>
        <a:p>
          <a:endParaRPr lang="en-US"/>
        </a:p>
      </dgm:t>
    </dgm:pt>
    <dgm:pt modelId="{E49D0C85-5FE0-48C2-BFE6-895D435F6756}">
      <dgm:prSet/>
      <dgm:spPr/>
      <dgm:t>
        <a:bodyPr/>
        <a:lstStyle/>
        <a:p>
          <a:pPr>
            <a:defRPr cap="all"/>
          </a:pPr>
          <a:r>
            <a:rPr lang="en-US"/>
            <a:t>Kermack-McKendrick Model</a:t>
          </a:r>
        </a:p>
      </dgm:t>
    </dgm:pt>
    <dgm:pt modelId="{BF8E928E-A674-4D45-AE82-83A9887A4CBD}" type="parTrans" cxnId="{79297AC2-CAA4-40F7-AB6B-DF8DF31B2A57}">
      <dgm:prSet/>
      <dgm:spPr/>
      <dgm:t>
        <a:bodyPr/>
        <a:lstStyle/>
        <a:p>
          <a:endParaRPr lang="en-US"/>
        </a:p>
      </dgm:t>
    </dgm:pt>
    <dgm:pt modelId="{271DF9C4-8D0C-4CD2-A881-D14CF63F0C58}" type="sibTrans" cxnId="{79297AC2-CAA4-40F7-AB6B-DF8DF31B2A57}">
      <dgm:prSet/>
      <dgm:spPr/>
      <dgm:t>
        <a:bodyPr/>
        <a:lstStyle/>
        <a:p>
          <a:endParaRPr lang="en-US"/>
        </a:p>
      </dgm:t>
    </dgm:pt>
    <dgm:pt modelId="{939C8C7D-2BFF-4B53-A50B-F88B5607AB9D}">
      <dgm:prSet/>
      <dgm:spPr/>
      <dgm:t>
        <a:bodyPr/>
        <a:lstStyle/>
        <a:p>
          <a:pPr>
            <a:defRPr cap="all"/>
          </a:pPr>
          <a:r>
            <a:rPr lang="en-US"/>
            <a:t>Cellular Automata and Markov Chains</a:t>
          </a:r>
        </a:p>
      </dgm:t>
    </dgm:pt>
    <dgm:pt modelId="{6C15118E-67C5-4995-8880-1065E3C7E7A8}" type="parTrans" cxnId="{C47FB81E-4DAF-4EFE-9BBA-595E4A495025}">
      <dgm:prSet/>
      <dgm:spPr/>
      <dgm:t>
        <a:bodyPr/>
        <a:lstStyle/>
        <a:p>
          <a:endParaRPr lang="en-US"/>
        </a:p>
      </dgm:t>
    </dgm:pt>
    <dgm:pt modelId="{DC422FE8-8946-425C-9A11-0B71B86AE8CF}" type="sibTrans" cxnId="{C47FB81E-4DAF-4EFE-9BBA-595E4A495025}">
      <dgm:prSet/>
      <dgm:spPr/>
      <dgm:t>
        <a:bodyPr/>
        <a:lstStyle/>
        <a:p>
          <a:endParaRPr lang="en-US"/>
        </a:p>
      </dgm:t>
    </dgm:pt>
    <dgm:pt modelId="{48CB8089-5AEC-4C8A-9029-45F21BF85C26}" type="pres">
      <dgm:prSet presAssocID="{6BFA52CE-70EF-4CFC-AB2A-625886F02213}" presName="root" presStyleCnt="0">
        <dgm:presLayoutVars>
          <dgm:dir/>
          <dgm:resizeHandles val="exact"/>
        </dgm:presLayoutVars>
      </dgm:prSet>
      <dgm:spPr/>
    </dgm:pt>
    <dgm:pt modelId="{3A167B73-7BC9-4105-A19C-F7AB1B052D27}" type="pres">
      <dgm:prSet presAssocID="{F2971F61-5846-43EC-89DA-A0D6A7C4B5CD}" presName="compNode" presStyleCnt="0"/>
      <dgm:spPr/>
    </dgm:pt>
    <dgm:pt modelId="{4C174B37-6D1F-4B7D-9B49-67211A8BD1C6}" type="pres">
      <dgm:prSet presAssocID="{F2971F61-5846-43EC-89DA-A0D6A7C4B5CD}" presName="iconBgRect" presStyleLbl="bgShp" presStyleIdx="0" presStyleCnt="3"/>
      <dgm:spPr/>
    </dgm:pt>
    <dgm:pt modelId="{87F70326-AE9C-4AA9-8612-C4C8D7633716}" type="pres">
      <dgm:prSet presAssocID="{F2971F61-5846-43EC-89DA-A0D6A7C4B5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6901A3FC-0E1B-4977-A79D-91295E2BDD14}" type="pres">
      <dgm:prSet presAssocID="{F2971F61-5846-43EC-89DA-A0D6A7C4B5CD}" presName="spaceRect" presStyleCnt="0"/>
      <dgm:spPr/>
    </dgm:pt>
    <dgm:pt modelId="{865A55F5-61D9-42C4-832B-E6E02C7C0450}" type="pres">
      <dgm:prSet presAssocID="{F2971F61-5846-43EC-89DA-A0D6A7C4B5CD}" presName="textRect" presStyleLbl="revTx" presStyleIdx="0" presStyleCnt="3">
        <dgm:presLayoutVars>
          <dgm:chMax val="1"/>
          <dgm:chPref val="1"/>
        </dgm:presLayoutVars>
      </dgm:prSet>
      <dgm:spPr/>
    </dgm:pt>
    <dgm:pt modelId="{9E09FAF0-5609-44B2-A10F-77EEC2C8BD20}" type="pres">
      <dgm:prSet presAssocID="{2361A41E-00A5-4807-91F8-A516872A738D}" presName="sibTrans" presStyleCnt="0"/>
      <dgm:spPr/>
    </dgm:pt>
    <dgm:pt modelId="{FF8A077C-650A-4B7B-BBB4-476CDC196088}" type="pres">
      <dgm:prSet presAssocID="{E49D0C85-5FE0-48C2-BFE6-895D435F6756}" presName="compNode" presStyleCnt="0"/>
      <dgm:spPr/>
    </dgm:pt>
    <dgm:pt modelId="{87293768-46FD-4615-9706-D9C8A7FA6811}" type="pres">
      <dgm:prSet presAssocID="{E49D0C85-5FE0-48C2-BFE6-895D435F6756}" presName="iconBgRect" presStyleLbl="bgShp" presStyleIdx="1" presStyleCnt="3"/>
      <dgm:spPr/>
    </dgm:pt>
    <dgm:pt modelId="{26B9A824-A434-4D25-ADB0-D1BD3A5574D5}" type="pres">
      <dgm:prSet presAssocID="{E49D0C85-5FE0-48C2-BFE6-895D435F67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9970055A-929A-495B-85EC-0F2888827D8E}" type="pres">
      <dgm:prSet presAssocID="{E49D0C85-5FE0-48C2-BFE6-895D435F6756}" presName="spaceRect" presStyleCnt="0"/>
      <dgm:spPr/>
    </dgm:pt>
    <dgm:pt modelId="{2A310E95-3F97-479B-B3C2-120EF3D307E6}" type="pres">
      <dgm:prSet presAssocID="{E49D0C85-5FE0-48C2-BFE6-895D435F6756}" presName="textRect" presStyleLbl="revTx" presStyleIdx="1" presStyleCnt="3">
        <dgm:presLayoutVars>
          <dgm:chMax val="1"/>
          <dgm:chPref val="1"/>
        </dgm:presLayoutVars>
      </dgm:prSet>
      <dgm:spPr/>
    </dgm:pt>
    <dgm:pt modelId="{4ABF6D96-8E1B-4F22-9F03-D100B5BF33E5}" type="pres">
      <dgm:prSet presAssocID="{271DF9C4-8D0C-4CD2-A881-D14CF63F0C58}" presName="sibTrans" presStyleCnt="0"/>
      <dgm:spPr/>
    </dgm:pt>
    <dgm:pt modelId="{564CD291-6313-4282-AF49-708D83488BB6}" type="pres">
      <dgm:prSet presAssocID="{939C8C7D-2BFF-4B53-A50B-F88B5607AB9D}" presName="compNode" presStyleCnt="0"/>
      <dgm:spPr/>
    </dgm:pt>
    <dgm:pt modelId="{AB3CB2C2-3109-4BED-8172-32D57FF55A96}" type="pres">
      <dgm:prSet presAssocID="{939C8C7D-2BFF-4B53-A50B-F88B5607AB9D}" presName="iconBgRect" presStyleLbl="bgShp" presStyleIdx="2" presStyleCnt="3"/>
      <dgm:spPr/>
    </dgm:pt>
    <dgm:pt modelId="{DC160B82-C405-4E21-A4C8-C9FE73E16EE0}" type="pres">
      <dgm:prSet presAssocID="{939C8C7D-2BFF-4B53-A50B-F88B5607AB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91EF4577-4E9C-4F4E-8FC2-7A865F1D7315}" type="pres">
      <dgm:prSet presAssocID="{939C8C7D-2BFF-4B53-A50B-F88B5607AB9D}" presName="spaceRect" presStyleCnt="0"/>
      <dgm:spPr/>
    </dgm:pt>
    <dgm:pt modelId="{F18A4FEE-A3C5-4405-ABEA-9E961D82C771}" type="pres">
      <dgm:prSet presAssocID="{939C8C7D-2BFF-4B53-A50B-F88B5607AB9D}" presName="textRect" presStyleLbl="revTx" presStyleIdx="2" presStyleCnt="3">
        <dgm:presLayoutVars>
          <dgm:chMax val="1"/>
          <dgm:chPref val="1"/>
        </dgm:presLayoutVars>
      </dgm:prSet>
      <dgm:spPr/>
    </dgm:pt>
  </dgm:ptLst>
  <dgm:cxnLst>
    <dgm:cxn modelId="{2A38CF0F-1619-42C8-B63E-47012D2B2C68}" type="presOf" srcId="{6BFA52CE-70EF-4CFC-AB2A-625886F02213}" destId="{48CB8089-5AEC-4C8A-9029-45F21BF85C26}" srcOrd="0" destOrd="0" presId="urn:microsoft.com/office/officeart/2018/5/layout/IconCircleLabelList"/>
    <dgm:cxn modelId="{C47FB81E-4DAF-4EFE-9BBA-595E4A495025}" srcId="{6BFA52CE-70EF-4CFC-AB2A-625886F02213}" destId="{939C8C7D-2BFF-4B53-A50B-F88B5607AB9D}" srcOrd="2" destOrd="0" parTransId="{6C15118E-67C5-4995-8880-1065E3C7E7A8}" sibTransId="{DC422FE8-8946-425C-9A11-0B71B86AE8CF}"/>
    <dgm:cxn modelId="{6E181B29-A762-49EB-815F-EAB43C5A75EA}" type="presOf" srcId="{F2971F61-5846-43EC-89DA-A0D6A7C4B5CD}" destId="{865A55F5-61D9-42C4-832B-E6E02C7C0450}" srcOrd="0" destOrd="0" presId="urn:microsoft.com/office/officeart/2018/5/layout/IconCircleLabelList"/>
    <dgm:cxn modelId="{80607036-4360-485B-874D-0E19547EE272}" type="presOf" srcId="{E49D0C85-5FE0-48C2-BFE6-895D435F6756}" destId="{2A310E95-3F97-479B-B3C2-120EF3D307E6}" srcOrd="0" destOrd="0" presId="urn:microsoft.com/office/officeart/2018/5/layout/IconCircleLabelList"/>
    <dgm:cxn modelId="{79297AC2-CAA4-40F7-AB6B-DF8DF31B2A57}" srcId="{6BFA52CE-70EF-4CFC-AB2A-625886F02213}" destId="{E49D0C85-5FE0-48C2-BFE6-895D435F6756}" srcOrd="1" destOrd="0" parTransId="{BF8E928E-A674-4D45-AE82-83A9887A4CBD}" sibTransId="{271DF9C4-8D0C-4CD2-A881-D14CF63F0C58}"/>
    <dgm:cxn modelId="{D1253BE2-9D89-47C6-8D33-4759A322B695}" type="presOf" srcId="{939C8C7D-2BFF-4B53-A50B-F88B5607AB9D}" destId="{F18A4FEE-A3C5-4405-ABEA-9E961D82C771}" srcOrd="0" destOrd="0" presId="urn:microsoft.com/office/officeart/2018/5/layout/IconCircleLabelList"/>
    <dgm:cxn modelId="{A2FBE2E9-DD34-4733-BE32-9576B8E055B3}" srcId="{6BFA52CE-70EF-4CFC-AB2A-625886F02213}" destId="{F2971F61-5846-43EC-89DA-A0D6A7C4B5CD}" srcOrd="0" destOrd="0" parTransId="{723A75A6-7D5C-49ED-B3C8-FD5D925546D0}" sibTransId="{2361A41E-00A5-4807-91F8-A516872A738D}"/>
    <dgm:cxn modelId="{506603E4-CDAF-4732-B714-66490485BE18}" type="presParOf" srcId="{48CB8089-5AEC-4C8A-9029-45F21BF85C26}" destId="{3A167B73-7BC9-4105-A19C-F7AB1B052D27}" srcOrd="0" destOrd="0" presId="urn:microsoft.com/office/officeart/2018/5/layout/IconCircleLabelList"/>
    <dgm:cxn modelId="{E7FA5017-EE41-4B09-BC22-D0CB71F03E4A}" type="presParOf" srcId="{3A167B73-7BC9-4105-A19C-F7AB1B052D27}" destId="{4C174B37-6D1F-4B7D-9B49-67211A8BD1C6}" srcOrd="0" destOrd="0" presId="urn:microsoft.com/office/officeart/2018/5/layout/IconCircleLabelList"/>
    <dgm:cxn modelId="{69AEFDCA-EF75-4D9E-BF99-5C9ED0888AA7}" type="presParOf" srcId="{3A167B73-7BC9-4105-A19C-F7AB1B052D27}" destId="{87F70326-AE9C-4AA9-8612-C4C8D7633716}" srcOrd="1" destOrd="0" presId="urn:microsoft.com/office/officeart/2018/5/layout/IconCircleLabelList"/>
    <dgm:cxn modelId="{962E658B-9513-40F3-B21C-BEE0BF29D4BB}" type="presParOf" srcId="{3A167B73-7BC9-4105-A19C-F7AB1B052D27}" destId="{6901A3FC-0E1B-4977-A79D-91295E2BDD14}" srcOrd="2" destOrd="0" presId="urn:microsoft.com/office/officeart/2018/5/layout/IconCircleLabelList"/>
    <dgm:cxn modelId="{B942BCFC-5409-4596-98FE-4FC2D1447EB3}" type="presParOf" srcId="{3A167B73-7BC9-4105-A19C-F7AB1B052D27}" destId="{865A55F5-61D9-42C4-832B-E6E02C7C0450}" srcOrd="3" destOrd="0" presId="urn:microsoft.com/office/officeart/2018/5/layout/IconCircleLabelList"/>
    <dgm:cxn modelId="{221B806F-D52B-4D7D-A5E6-6C860CF663E8}" type="presParOf" srcId="{48CB8089-5AEC-4C8A-9029-45F21BF85C26}" destId="{9E09FAF0-5609-44B2-A10F-77EEC2C8BD20}" srcOrd="1" destOrd="0" presId="urn:microsoft.com/office/officeart/2018/5/layout/IconCircleLabelList"/>
    <dgm:cxn modelId="{178781F9-943A-4979-A47F-31B05F74A8AD}" type="presParOf" srcId="{48CB8089-5AEC-4C8A-9029-45F21BF85C26}" destId="{FF8A077C-650A-4B7B-BBB4-476CDC196088}" srcOrd="2" destOrd="0" presId="urn:microsoft.com/office/officeart/2018/5/layout/IconCircleLabelList"/>
    <dgm:cxn modelId="{7BC58EF6-0DEA-48CB-86B7-5DA6DC2ACB07}" type="presParOf" srcId="{FF8A077C-650A-4B7B-BBB4-476CDC196088}" destId="{87293768-46FD-4615-9706-D9C8A7FA6811}" srcOrd="0" destOrd="0" presId="urn:microsoft.com/office/officeart/2018/5/layout/IconCircleLabelList"/>
    <dgm:cxn modelId="{0D7A6BBB-0B7C-4636-ABE3-D0B28FD892F6}" type="presParOf" srcId="{FF8A077C-650A-4B7B-BBB4-476CDC196088}" destId="{26B9A824-A434-4D25-ADB0-D1BD3A5574D5}" srcOrd="1" destOrd="0" presId="urn:microsoft.com/office/officeart/2018/5/layout/IconCircleLabelList"/>
    <dgm:cxn modelId="{3C114B4A-C977-42C0-8BFC-3E64CF91690A}" type="presParOf" srcId="{FF8A077C-650A-4B7B-BBB4-476CDC196088}" destId="{9970055A-929A-495B-85EC-0F2888827D8E}" srcOrd="2" destOrd="0" presId="urn:microsoft.com/office/officeart/2018/5/layout/IconCircleLabelList"/>
    <dgm:cxn modelId="{49C02019-A2D9-4CBE-8176-8DDB613DA863}" type="presParOf" srcId="{FF8A077C-650A-4B7B-BBB4-476CDC196088}" destId="{2A310E95-3F97-479B-B3C2-120EF3D307E6}" srcOrd="3" destOrd="0" presId="urn:microsoft.com/office/officeart/2018/5/layout/IconCircleLabelList"/>
    <dgm:cxn modelId="{B2B014BA-C2B0-42AC-81EC-AE77898C0185}" type="presParOf" srcId="{48CB8089-5AEC-4C8A-9029-45F21BF85C26}" destId="{4ABF6D96-8E1B-4F22-9F03-D100B5BF33E5}" srcOrd="3" destOrd="0" presId="urn:microsoft.com/office/officeart/2018/5/layout/IconCircleLabelList"/>
    <dgm:cxn modelId="{4EE4402F-4954-46C2-A403-486278423D8D}" type="presParOf" srcId="{48CB8089-5AEC-4C8A-9029-45F21BF85C26}" destId="{564CD291-6313-4282-AF49-708D83488BB6}" srcOrd="4" destOrd="0" presId="urn:microsoft.com/office/officeart/2018/5/layout/IconCircleLabelList"/>
    <dgm:cxn modelId="{B01568B8-61A0-4941-B638-A82E570E7E7A}" type="presParOf" srcId="{564CD291-6313-4282-AF49-708D83488BB6}" destId="{AB3CB2C2-3109-4BED-8172-32D57FF55A96}" srcOrd="0" destOrd="0" presId="urn:microsoft.com/office/officeart/2018/5/layout/IconCircleLabelList"/>
    <dgm:cxn modelId="{6665EA66-EFEC-4A35-8E33-431B4EB0871F}" type="presParOf" srcId="{564CD291-6313-4282-AF49-708D83488BB6}" destId="{DC160B82-C405-4E21-A4C8-C9FE73E16EE0}" srcOrd="1" destOrd="0" presId="urn:microsoft.com/office/officeart/2018/5/layout/IconCircleLabelList"/>
    <dgm:cxn modelId="{388BA9C6-1BE2-4465-8AEA-912B554A5E40}" type="presParOf" srcId="{564CD291-6313-4282-AF49-708D83488BB6}" destId="{91EF4577-4E9C-4F4E-8FC2-7A865F1D7315}" srcOrd="2" destOrd="0" presId="urn:microsoft.com/office/officeart/2018/5/layout/IconCircleLabelList"/>
    <dgm:cxn modelId="{77AE3D09-0F7A-4BF5-89F2-932AE6A64F3A}" type="presParOf" srcId="{564CD291-6313-4282-AF49-708D83488BB6}" destId="{F18A4FEE-A3C5-4405-ABEA-9E961D82C7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364D84-9048-4E03-85D0-D0C45DF6D761}"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C8BC9929-79A6-4652-9749-40D5E48F1DAA}">
      <dgm:prSet/>
      <dgm:spPr/>
      <dgm:t>
        <a:bodyPr/>
        <a:lstStyle/>
        <a:p>
          <a:r>
            <a:rPr lang="en-US" b="1" dirty="0"/>
            <a:t>Leveraging cellular automata for simulating epidemic models, specifically the SIR (Susceptible, Infected, Recovered) model. Demonstrate the effectiveness of cellular automata in simulating the SIR models, showcasing an alternative to traditional methods.</a:t>
          </a:r>
        </a:p>
      </dgm:t>
    </dgm:pt>
    <dgm:pt modelId="{CD018F61-219C-4F07-9BAA-DF0FB7AB3688}" type="parTrans" cxnId="{B2CCADA7-7EA2-44CF-B847-493CD724FD2F}">
      <dgm:prSet/>
      <dgm:spPr/>
      <dgm:t>
        <a:bodyPr/>
        <a:lstStyle/>
        <a:p>
          <a:endParaRPr lang="en-US"/>
        </a:p>
      </dgm:t>
    </dgm:pt>
    <dgm:pt modelId="{3C1078E7-7D49-4DBF-BF73-75966B0D60B4}" type="sibTrans" cxnId="{B2CCADA7-7EA2-44CF-B847-493CD724FD2F}">
      <dgm:prSet/>
      <dgm:spPr/>
      <dgm:t>
        <a:bodyPr/>
        <a:lstStyle/>
        <a:p>
          <a:endParaRPr lang="en-US"/>
        </a:p>
      </dgm:t>
    </dgm:pt>
    <dgm:pt modelId="{3A9216E6-7C20-4B7B-9D30-C3DF8E5AD552}">
      <dgm:prSet/>
      <dgm:spPr/>
      <dgm:t>
        <a:bodyPr/>
        <a:lstStyle/>
        <a:p>
          <a:r>
            <a:rPr lang="en-US" b="1" dirty="0"/>
            <a:t>The goal is to compare the efficiency and accuracy of these models with traditional techniques like Markov Chains, to develop more efficient and practical tools for simulating disease spread and understand the balance between model refinement and overfitting.</a:t>
          </a:r>
        </a:p>
      </dgm:t>
    </dgm:pt>
    <dgm:pt modelId="{7F61AB33-9A59-4308-ACAB-EE8397ECB6A1}" type="parTrans" cxnId="{F9A64472-6AF4-4484-982B-7160589A710E}">
      <dgm:prSet/>
      <dgm:spPr/>
      <dgm:t>
        <a:bodyPr/>
        <a:lstStyle/>
        <a:p>
          <a:endParaRPr lang="en-US"/>
        </a:p>
      </dgm:t>
    </dgm:pt>
    <dgm:pt modelId="{F51CAE87-69F3-48DD-94E1-AC760AFD2293}" type="sibTrans" cxnId="{F9A64472-6AF4-4484-982B-7160589A710E}">
      <dgm:prSet/>
      <dgm:spPr/>
      <dgm:t>
        <a:bodyPr/>
        <a:lstStyle/>
        <a:p>
          <a:endParaRPr lang="en-US"/>
        </a:p>
      </dgm:t>
    </dgm:pt>
    <dgm:pt modelId="{85CB0EED-D6AF-41D5-AAB7-96311789992F}">
      <dgm:prSet/>
      <dgm:spPr/>
      <dgm:t>
        <a:bodyPr/>
        <a:lstStyle/>
        <a:p>
          <a:r>
            <a:rPr lang="en-US" b="1" dirty="0"/>
            <a:t>Explore the practicality and applicability of these simulation tools beyond academic research, such as their use in public health planning or game development.</a:t>
          </a:r>
        </a:p>
        <a:p>
          <a:endParaRPr lang="en-US" dirty="0"/>
        </a:p>
      </dgm:t>
    </dgm:pt>
    <dgm:pt modelId="{6E017316-E2F9-4EF9-A8CE-6B6720A5BF49}" type="parTrans" cxnId="{7FFEEC58-F54F-4884-B9CE-7A8B6B759AF0}">
      <dgm:prSet/>
      <dgm:spPr/>
      <dgm:t>
        <a:bodyPr/>
        <a:lstStyle/>
        <a:p>
          <a:endParaRPr lang="en-US"/>
        </a:p>
      </dgm:t>
    </dgm:pt>
    <dgm:pt modelId="{B1D6CFEB-7000-487E-AFC6-6404B757195A}" type="sibTrans" cxnId="{7FFEEC58-F54F-4884-B9CE-7A8B6B759AF0}">
      <dgm:prSet/>
      <dgm:spPr/>
      <dgm:t>
        <a:bodyPr/>
        <a:lstStyle/>
        <a:p>
          <a:endParaRPr lang="en-US"/>
        </a:p>
      </dgm:t>
    </dgm:pt>
    <dgm:pt modelId="{11CDC175-EB45-46E4-AE3B-809C588755F0}" type="pres">
      <dgm:prSet presAssocID="{58364D84-9048-4E03-85D0-D0C45DF6D761}" presName="root" presStyleCnt="0">
        <dgm:presLayoutVars>
          <dgm:dir/>
          <dgm:resizeHandles val="exact"/>
        </dgm:presLayoutVars>
      </dgm:prSet>
      <dgm:spPr/>
    </dgm:pt>
    <dgm:pt modelId="{C0C4A1B4-A331-4DA9-8ED8-0140FA1A6B85}" type="pres">
      <dgm:prSet presAssocID="{C8BC9929-79A6-4652-9749-40D5E48F1DAA}" presName="compNode" presStyleCnt="0"/>
      <dgm:spPr/>
    </dgm:pt>
    <dgm:pt modelId="{6E70B51A-26F7-4070-B606-C355DE621AA8}" type="pres">
      <dgm:prSet presAssocID="{C8BC9929-79A6-4652-9749-40D5E48F1DAA}" presName="bgRect" presStyleLbl="bgShp" presStyleIdx="0" presStyleCnt="3" custScaleY="56015"/>
      <dgm:spPr/>
    </dgm:pt>
    <dgm:pt modelId="{1CF66B47-F986-4B16-9DBB-F4FF6C55BD3E}" type="pres">
      <dgm:prSet presAssocID="{C8BC9929-79A6-4652-9749-40D5E48F1D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D2C865F-41CF-41F5-A76E-582B4A4C9F2F}" type="pres">
      <dgm:prSet presAssocID="{C8BC9929-79A6-4652-9749-40D5E48F1DAA}" presName="spaceRect" presStyleCnt="0"/>
      <dgm:spPr/>
    </dgm:pt>
    <dgm:pt modelId="{51AA0A46-A5ED-463F-81E1-479EC9129EAB}" type="pres">
      <dgm:prSet presAssocID="{C8BC9929-79A6-4652-9749-40D5E48F1DAA}" presName="parTx" presStyleLbl="revTx" presStyleIdx="0" presStyleCnt="3">
        <dgm:presLayoutVars>
          <dgm:chMax val="0"/>
          <dgm:chPref val="0"/>
        </dgm:presLayoutVars>
      </dgm:prSet>
      <dgm:spPr/>
    </dgm:pt>
    <dgm:pt modelId="{91C4291F-4C7D-4817-AA50-C2D6B41AFB2D}" type="pres">
      <dgm:prSet presAssocID="{3C1078E7-7D49-4DBF-BF73-75966B0D60B4}" presName="sibTrans" presStyleCnt="0"/>
      <dgm:spPr/>
    </dgm:pt>
    <dgm:pt modelId="{AEE2B006-2C2C-4270-9F4C-69D5120FA885}" type="pres">
      <dgm:prSet presAssocID="{3A9216E6-7C20-4B7B-9D30-C3DF8E5AD552}" presName="compNode" presStyleCnt="0"/>
      <dgm:spPr/>
    </dgm:pt>
    <dgm:pt modelId="{942D9ECA-4BD3-47E3-893B-793E24DA7E70}" type="pres">
      <dgm:prSet presAssocID="{3A9216E6-7C20-4B7B-9D30-C3DF8E5AD552}" presName="bgRect" presStyleLbl="bgShp" presStyleIdx="1" presStyleCnt="3"/>
      <dgm:spPr/>
    </dgm:pt>
    <dgm:pt modelId="{D6CE9D68-FD70-41C1-9D52-4AAF4E1AEE6E}" type="pres">
      <dgm:prSet presAssocID="{3A9216E6-7C20-4B7B-9D30-C3DF8E5AD5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47E7672C-7FD4-4F1E-B383-492426E77585}" type="pres">
      <dgm:prSet presAssocID="{3A9216E6-7C20-4B7B-9D30-C3DF8E5AD552}" presName="spaceRect" presStyleCnt="0"/>
      <dgm:spPr/>
    </dgm:pt>
    <dgm:pt modelId="{1B62BF73-5E1A-4022-B27B-0EF0C04601E4}" type="pres">
      <dgm:prSet presAssocID="{3A9216E6-7C20-4B7B-9D30-C3DF8E5AD552}" presName="parTx" presStyleLbl="revTx" presStyleIdx="1" presStyleCnt="3">
        <dgm:presLayoutVars>
          <dgm:chMax val="0"/>
          <dgm:chPref val="0"/>
        </dgm:presLayoutVars>
      </dgm:prSet>
      <dgm:spPr/>
    </dgm:pt>
    <dgm:pt modelId="{20400467-4E4C-4018-9877-91F54E946E20}" type="pres">
      <dgm:prSet presAssocID="{F51CAE87-69F3-48DD-94E1-AC760AFD2293}" presName="sibTrans" presStyleCnt="0"/>
      <dgm:spPr/>
    </dgm:pt>
    <dgm:pt modelId="{F43097C9-8E3F-4FDD-8DB6-07D953411783}" type="pres">
      <dgm:prSet presAssocID="{85CB0EED-D6AF-41D5-AAB7-96311789992F}" presName="compNode" presStyleCnt="0"/>
      <dgm:spPr/>
    </dgm:pt>
    <dgm:pt modelId="{38A51EE4-2A7C-456A-BFB9-6E40D4DF90C3}" type="pres">
      <dgm:prSet presAssocID="{85CB0EED-D6AF-41D5-AAB7-96311789992F}" presName="bgRect" presStyleLbl="bgShp" presStyleIdx="2" presStyleCnt="3"/>
      <dgm:spPr/>
    </dgm:pt>
    <dgm:pt modelId="{B19DAC70-6F33-4967-9527-B1785A4AE217}" type="pres">
      <dgm:prSet presAssocID="{85CB0EED-D6AF-41D5-AAB7-9631178999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B6B9B220-7F23-462E-ADF5-5299BD71158C}" type="pres">
      <dgm:prSet presAssocID="{85CB0EED-D6AF-41D5-AAB7-96311789992F}" presName="spaceRect" presStyleCnt="0"/>
      <dgm:spPr/>
    </dgm:pt>
    <dgm:pt modelId="{4FB0B227-DEAE-4D30-A119-2B0FC1A5D753}" type="pres">
      <dgm:prSet presAssocID="{85CB0EED-D6AF-41D5-AAB7-96311789992F}" presName="parTx" presStyleLbl="revTx" presStyleIdx="2" presStyleCnt="3">
        <dgm:presLayoutVars>
          <dgm:chMax val="0"/>
          <dgm:chPref val="0"/>
        </dgm:presLayoutVars>
      </dgm:prSet>
      <dgm:spPr/>
    </dgm:pt>
  </dgm:ptLst>
  <dgm:cxnLst>
    <dgm:cxn modelId="{5C17A001-2D11-4D2B-9C62-40E20EC5C33B}" type="presOf" srcId="{58364D84-9048-4E03-85D0-D0C45DF6D761}" destId="{11CDC175-EB45-46E4-AE3B-809C588755F0}" srcOrd="0" destOrd="0" presId="urn:microsoft.com/office/officeart/2018/2/layout/IconVerticalSolidList"/>
    <dgm:cxn modelId="{F9A64472-6AF4-4484-982B-7160589A710E}" srcId="{58364D84-9048-4E03-85D0-D0C45DF6D761}" destId="{3A9216E6-7C20-4B7B-9D30-C3DF8E5AD552}" srcOrd="1" destOrd="0" parTransId="{7F61AB33-9A59-4308-ACAB-EE8397ECB6A1}" sibTransId="{F51CAE87-69F3-48DD-94E1-AC760AFD2293}"/>
    <dgm:cxn modelId="{7FFEEC58-F54F-4884-B9CE-7A8B6B759AF0}" srcId="{58364D84-9048-4E03-85D0-D0C45DF6D761}" destId="{85CB0EED-D6AF-41D5-AAB7-96311789992F}" srcOrd="2" destOrd="0" parTransId="{6E017316-E2F9-4EF9-A8CE-6B6720A5BF49}" sibTransId="{B1D6CFEB-7000-487E-AFC6-6404B757195A}"/>
    <dgm:cxn modelId="{64EADC8A-539D-489D-B9A1-6B614DECC2D8}" type="presOf" srcId="{C8BC9929-79A6-4652-9749-40D5E48F1DAA}" destId="{51AA0A46-A5ED-463F-81E1-479EC9129EAB}" srcOrd="0" destOrd="0" presId="urn:microsoft.com/office/officeart/2018/2/layout/IconVerticalSolidList"/>
    <dgm:cxn modelId="{7E9AC39A-9C9E-4422-ACEA-896EB894417E}" type="presOf" srcId="{3A9216E6-7C20-4B7B-9D30-C3DF8E5AD552}" destId="{1B62BF73-5E1A-4022-B27B-0EF0C04601E4}" srcOrd="0" destOrd="0" presId="urn:microsoft.com/office/officeart/2018/2/layout/IconVerticalSolidList"/>
    <dgm:cxn modelId="{B2CCADA7-7EA2-44CF-B847-493CD724FD2F}" srcId="{58364D84-9048-4E03-85D0-D0C45DF6D761}" destId="{C8BC9929-79A6-4652-9749-40D5E48F1DAA}" srcOrd="0" destOrd="0" parTransId="{CD018F61-219C-4F07-9BAA-DF0FB7AB3688}" sibTransId="{3C1078E7-7D49-4DBF-BF73-75966B0D60B4}"/>
    <dgm:cxn modelId="{35F8D3CD-FF7F-49E9-A4B1-3A5FEA951927}" type="presOf" srcId="{85CB0EED-D6AF-41D5-AAB7-96311789992F}" destId="{4FB0B227-DEAE-4D30-A119-2B0FC1A5D753}" srcOrd="0" destOrd="0" presId="urn:microsoft.com/office/officeart/2018/2/layout/IconVerticalSolidList"/>
    <dgm:cxn modelId="{82F648D1-49A6-405D-9561-65245A9B9B9C}" type="presParOf" srcId="{11CDC175-EB45-46E4-AE3B-809C588755F0}" destId="{C0C4A1B4-A331-4DA9-8ED8-0140FA1A6B85}" srcOrd="0" destOrd="0" presId="urn:microsoft.com/office/officeart/2018/2/layout/IconVerticalSolidList"/>
    <dgm:cxn modelId="{2C3CCF63-1C01-498E-959F-6D818EAD7639}" type="presParOf" srcId="{C0C4A1B4-A331-4DA9-8ED8-0140FA1A6B85}" destId="{6E70B51A-26F7-4070-B606-C355DE621AA8}" srcOrd="0" destOrd="0" presId="urn:microsoft.com/office/officeart/2018/2/layout/IconVerticalSolidList"/>
    <dgm:cxn modelId="{98DC638E-98C4-414D-9E55-BD59EBE2E90E}" type="presParOf" srcId="{C0C4A1B4-A331-4DA9-8ED8-0140FA1A6B85}" destId="{1CF66B47-F986-4B16-9DBB-F4FF6C55BD3E}" srcOrd="1" destOrd="0" presId="urn:microsoft.com/office/officeart/2018/2/layout/IconVerticalSolidList"/>
    <dgm:cxn modelId="{6710EC11-E684-4F0B-8379-AB27BABDEE29}" type="presParOf" srcId="{C0C4A1B4-A331-4DA9-8ED8-0140FA1A6B85}" destId="{BD2C865F-41CF-41F5-A76E-582B4A4C9F2F}" srcOrd="2" destOrd="0" presId="urn:microsoft.com/office/officeart/2018/2/layout/IconVerticalSolidList"/>
    <dgm:cxn modelId="{664923B7-855D-438C-9C47-B89B5FA82349}" type="presParOf" srcId="{C0C4A1B4-A331-4DA9-8ED8-0140FA1A6B85}" destId="{51AA0A46-A5ED-463F-81E1-479EC9129EAB}" srcOrd="3" destOrd="0" presId="urn:microsoft.com/office/officeart/2018/2/layout/IconVerticalSolidList"/>
    <dgm:cxn modelId="{18A89633-FE70-475B-A0E7-CDFE4A91E7DF}" type="presParOf" srcId="{11CDC175-EB45-46E4-AE3B-809C588755F0}" destId="{91C4291F-4C7D-4817-AA50-C2D6B41AFB2D}" srcOrd="1" destOrd="0" presId="urn:microsoft.com/office/officeart/2018/2/layout/IconVerticalSolidList"/>
    <dgm:cxn modelId="{88E18CF3-084B-4DA4-8C41-1BDA6A4D69C5}" type="presParOf" srcId="{11CDC175-EB45-46E4-AE3B-809C588755F0}" destId="{AEE2B006-2C2C-4270-9F4C-69D5120FA885}" srcOrd="2" destOrd="0" presId="urn:microsoft.com/office/officeart/2018/2/layout/IconVerticalSolidList"/>
    <dgm:cxn modelId="{5F776281-0004-4EF3-A8D1-25C4BB9E00F0}" type="presParOf" srcId="{AEE2B006-2C2C-4270-9F4C-69D5120FA885}" destId="{942D9ECA-4BD3-47E3-893B-793E24DA7E70}" srcOrd="0" destOrd="0" presId="urn:microsoft.com/office/officeart/2018/2/layout/IconVerticalSolidList"/>
    <dgm:cxn modelId="{452197EA-61F4-47B4-8894-F3291231AAF0}" type="presParOf" srcId="{AEE2B006-2C2C-4270-9F4C-69D5120FA885}" destId="{D6CE9D68-FD70-41C1-9D52-4AAF4E1AEE6E}" srcOrd="1" destOrd="0" presId="urn:microsoft.com/office/officeart/2018/2/layout/IconVerticalSolidList"/>
    <dgm:cxn modelId="{52339985-2938-423A-AFB1-6F978C94D854}" type="presParOf" srcId="{AEE2B006-2C2C-4270-9F4C-69D5120FA885}" destId="{47E7672C-7FD4-4F1E-B383-492426E77585}" srcOrd="2" destOrd="0" presId="urn:microsoft.com/office/officeart/2018/2/layout/IconVerticalSolidList"/>
    <dgm:cxn modelId="{92A99AD0-025B-4FC9-A72A-7C15B1A2FD1C}" type="presParOf" srcId="{AEE2B006-2C2C-4270-9F4C-69D5120FA885}" destId="{1B62BF73-5E1A-4022-B27B-0EF0C04601E4}" srcOrd="3" destOrd="0" presId="urn:microsoft.com/office/officeart/2018/2/layout/IconVerticalSolidList"/>
    <dgm:cxn modelId="{AC1F9B5C-519A-4E3F-B5B5-390DCE74D5DB}" type="presParOf" srcId="{11CDC175-EB45-46E4-AE3B-809C588755F0}" destId="{20400467-4E4C-4018-9877-91F54E946E20}" srcOrd="3" destOrd="0" presId="urn:microsoft.com/office/officeart/2018/2/layout/IconVerticalSolidList"/>
    <dgm:cxn modelId="{DBA96B32-6C8E-4B50-9FB2-EAABE2D4EDB8}" type="presParOf" srcId="{11CDC175-EB45-46E4-AE3B-809C588755F0}" destId="{F43097C9-8E3F-4FDD-8DB6-07D953411783}" srcOrd="4" destOrd="0" presId="urn:microsoft.com/office/officeart/2018/2/layout/IconVerticalSolidList"/>
    <dgm:cxn modelId="{DD4DA21D-4B0C-4755-B032-BEFEAFC8F997}" type="presParOf" srcId="{F43097C9-8E3F-4FDD-8DB6-07D953411783}" destId="{38A51EE4-2A7C-456A-BFB9-6E40D4DF90C3}" srcOrd="0" destOrd="0" presId="urn:microsoft.com/office/officeart/2018/2/layout/IconVerticalSolidList"/>
    <dgm:cxn modelId="{F1F61F9E-ED2C-45C5-BAB3-795344BBAF6E}" type="presParOf" srcId="{F43097C9-8E3F-4FDD-8DB6-07D953411783}" destId="{B19DAC70-6F33-4967-9527-B1785A4AE217}" srcOrd="1" destOrd="0" presId="urn:microsoft.com/office/officeart/2018/2/layout/IconVerticalSolidList"/>
    <dgm:cxn modelId="{59AD3FF3-2E17-4775-BEE9-1E3B50950531}" type="presParOf" srcId="{F43097C9-8E3F-4FDD-8DB6-07D953411783}" destId="{B6B9B220-7F23-462E-ADF5-5299BD71158C}" srcOrd="2" destOrd="0" presId="urn:microsoft.com/office/officeart/2018/2/layout/IconVerticalSolidList"/>
    <dgm:cxn modelId="{AF39F307-9B48-47F5-9E4A-8AF6FDCEAA7C}" type="presParOf" srcId="{F43097C9-8E3F-4FDD-8DB6-07D953411783}" destId="{4FB0B227-DEAE-4D30-A119-2B0FC1A5D75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CE130F-00AB-4EA1-A999-BB51A73314ED}"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BCA45EA3-2CA3-4608-A0AE-9EC063DEF129}">
      <dgm:prSet/>
      <dgm:spPr/>
      <dgm:t>
        <a:bodyPr/>
        <a:lstStyle/>
        <a:p>
          <a:pPr>
            <a:lnSpc>
              <a:spcPct val="100000"/>
            </a:lnSpc>
          </a:pPr>
          <a:r>
            <a:rPr lang="en-US" dirty="0"/>
            <a:t>The simulation uses cellular automata to model the spread of an infectious disease based on SIR models.</a:t>
          </a:r>
        </a:p>
        <a:p>
          <a:pPr>
            <a:lnSpc>
              <a:spcPct val="100000"/>
            </a:lnSpc>
          </a:pPr>
          <a:endParaRPr lang="en-US" dirty="0"/>
        </a:p>
        <a:p>
          <a:pPr>
            <a:lnSpc>
              <a:spcPct val="100000"/>
            </a:lnSpc>
          </a:pPr>
          <a:r>
            <a:rPr lang="en-US" dirty="0"/>
            <a:t> We represent the population as a 2D grid, each cell corresponds to an individual and its state: Susceptible, Infected, or Recovered.</a:t>
          </a:r>
        </a:p>
      </dgm:t>
    </dgm:pt>
    <dgm:pt modelId="{BCBAA119-790A-4E42-A4DC-1594B0C71730}" type="parTrans" cxnId="{48F1C4FB-ED83-43CA-86CD-2FF79247BBB9}">
      <dgm:prSet/>
      <dgm:spPr/>
      <dgm:t>
        <a:bodyPr/>
        <a:lstStyle/>
        <a:p>
          <a:endParaRPr lang="en-US"/>
        </a:p>
      </dgm:t>
    </dgm:pt>
    <dgm:pt modelId="{67F3198B-F0D6-47E8-A554-AC2FF5DB5AF8}" type="sibTrans" cxnId="{48F1C4FB-ED83-43CA-86CD-2FF79247BBB9}">
      <dgm:prSet/>
      <dgm:spPr/>
      <dgm:t>
        <a:bodyPr/>
        <a:lstStyle/>
        <a:p>
          <a:pPr>
            <a:lnSpc>
              <a:spcPct val="100000"/>
            </a:lnSpc>
          </a:pPr>
          <a:endParaRPr lang="en-US"/>
        </a:p>
      </dgm:t>
    </dgm:pt>
    <dgm:pt modelId="{51AAA02C-A1C0-4973-AD9F-CDB4DEB39F33}">
      <dgm:prSet/>
      <dgm:spPr/>
      <dgm:t>
        <a:bodyPr/>
        <a:lstStyle/>
        <a:p>
          <a:pPr>
            <a:lnSpc>
              <a:spcPct val="100000"/>
            </a:lnSpc>
          </a:pPr>
          <a:r>
            <a:rPr lang="en-US" dirty="0"/>
            <a:t>The initial state of each cell is randomly assigned to reflect a realistic distribution of population states at the spread of a disease.</a:t>
          </a:r>
        </a:p>
        <a:p>
          <a:pPr>
            <a:lnSpc>
              <a:spcPct val="100000"/>
            </a:lnSpc>
          </a:pPr>
          <a:endParaRPr lang="en-US" dirty="0"/>
        </a:p>
        <a:p>
          <a:pPr>
            <a:lnSpc>
              <a:spcPct val="100000"/>
            </a:lnSpc>
          </a:pPr>
          <a:r>
            <a:rPr lang="en-US" dirty="0"/>
            <a:t>By assigning different portions of the grid to multiple processes, we aim to enhance computational efficiency.</a:t>
          </a:r>
        </a:p>
      </dgm:t>
    </dgm:pt>
    <dgm:pt modelId="{3B10B053-5AFD-44F3-9F15-4D269A395F2E}" type="parTrans" cxnId="{1C176E12-0B80-45F7-B0FE-5BEAE0C01657}">
      <dgm:prSet/>
      <dgm:spPr/>
      <dgm:t>
        <a:bodyPr/>
        <a:lstStyle/>
        <a:p>
          <a:endParaRPr lang="en-US"/>
        </a:p>
      </dgm:t>
    </dgm:pt>
    <dgm:pt modelId="{025F14E4-1603-47C7-AED8-06CE2BEFE359}" type="sibTrans" cxnId="{1C176E12-0B80-45F7-B0FE-5BEAE0C01657}">
      <dgm:prSet/>
      <dgm:spPr/>
      <dgm:t>
        <a:bodyPr/>
        <a:lstStyle/>
        <a:p>
          <a:pPr>
            <a:lnSpc>
              <a:spcPct val="100000"/>
            </a:lnSpc>
          </a:pPr>
          <a:endParaRPr lang="en-US"/>
        </a:p>
      </dgm:t>
    </dgm:pt>
    <dgm:pt modelId="{983399F2-36A6-4EA2-B648-5B827680D357}">
      <dgm:prSet/>
      <dgm:spPr/>
      <dgm:t>
        <a:bodyPr/>
        <a:lstStyle/>
        <a:p>
          <a:pPr>
            <a:lnSpc>
              <a:spcPct val="100000"/>
            </a:lnSpc>
          </a:pPr>
          <a:r>
            <a:rPr lang="en-US" dirty="0"/>
            <a:t>The simulation rules apply for each time-step.</a:t>
          </a:r>
        </a:p>
        <a:p>
          <a:pPr>
            <a:lnSpc>
              <a:spcPct val="100000"/>
            </a:lnSpc>
          </a:pPr>
          <a:r>
            <a:rPr lang="en-US" dirty="0"/>
            <a:t>The state will evolve based on these rules, and the aggregate state of the population will be captured and analyzed. </a:t>
          </a:r>
        </a:p>
        <a:p>
          <a:pPr>
            <a:lnSpc>
              <a:spcPct val="100000"/>
            </a:lnSpc>
          </a:pPr>
          <a:r>
            <a:rPr lang="en-US" dirty="0"/>
            <a:t>As the SIR and SEIR models involve ordinary differential equations, numerical integration methods are used for their solution</a:t>
          </a:r>
        </a:p>
        <a:p>
          <a:pPr>
            <a:lnSpc>
              <a:spcPct val="100000"/>
            </a:lnSpc>
          </a:pPr>
          <a:endParaRPr lang="en-US" dirty="0"/>
        </a:p>
      </dgm:t>
    </dgm:pt>
    <dgm:pt modelId="{BF6461CA-9626-4B22-B12D-81AFE152F904}" type="parTrans" cxnId="{CBF14941-1F2D-416A-9F64-E8E3FD9FDFA9}">
      <dgm:prSet/>
      <dgm:spPr/>
      <dgm:t>
        <a:bodyPr/>
        <a:lstStyle/>
        <a:p>
          <a:endParaRPr lang="en-US"/>
        </a:p>
      </dgm:t>
    </dgm:pt>
    <dgm:pt modelId="{484DCFE5-0E74-439A-9975-3CC7F523A2B9}" type="sibTrans" cxnId="{CBF14941-1F2D-416A-9F64-E8E3FD9FDFA9}">
      <dgm:prSet/>
      <dgm:spPr/>
      <dgm:t>
        <a:bodyPr/>
        <a:lstStyle/>
        <a:p>
          <a:pPr>
            <a:lnSpc>
              <a:spcPct val="100000"/>
            </a:lnSpc>
          </a:pPr>
          <a:endParaRPr lang="en-US"/>
        </a:p>
      </dgm:t>
    </dgm:pt>
    <dgm:pt modelId="{4B659C87-CF7B-4B5A-942E-2B2B5A3FBD6E}">
      <dgm:prSet/>
      <dgm:spPr/>
      <dgm:t>
        <a:bodyPr/>
        <a:lstStyle/>
        <a:p>
          <a:pPr>
            <a:lnSpc>
              <a:spcPct val="100000"/>
            </a:lnSpc>
          </a:pPr>
          <a:r>
            <a:rPr lang="en-US" dirty="0"/>
            <a:t>Ultimately, we aim to generate a rich dataset that provides insight into the temporal dynamics of disease spread and the comparative efficiency and accuracy of SIR model when implemented.</a:t>
          </a:r>
        </a:p>
      </dgm:t>
    </dgm:pt>
    <dgm:pt modelId="{1EDFCE17-9A9B-4C6A-B47A-2224AA9BB75A}" type="parTrans" cxnId="{05CA1649-E0F3-4912-8ED5-B5FB5EBF8A4F}">
      <dgm:prSet/>
      <dgm:spPr/>
      <dgm:t>
        <a:bodyPr/>
        <a:lstStyle/>
        <a:p>
          <a:endParaRPr lang="en-US"/>
        </a:p>
      </dgm:t>
    </dgm:pt>
    <dgm:pt modelId="{0FCF4CB6-DBCD-435A-94BC-AA4FE5AAAC9F}" type="sibTrans" cxnId="{05CA1649-E0F3-4912-8ED5-B5FB5EBF8A4F}">
      <dgm:prSet/>
      <dgm:spPr/>
      <dgm:t>
        <a:bodyPr/>
        <a:lstStyle/>
        <a:p>
          <a:endParaRPr lang="en-US"/>
        </a:p>
      </dgm:t>
    </dgm:pt>
    <dgm:pt modelId="{43788161-9134-4285-9A94-970F9E7F7E2B}" type="pres">
      <dgm:prSet presAssocID="{E4CE130F-00AB-4EA1-A999-BB51A73314ED}" presName="diagram" presStyleCnt="0">
        <dgm:presLayoutVars>
          <dgm:dir/>
          <dgm:resizeHandles val="exact"/>
        </dgm:presLayoutVars>
      </dgm:prSet>
      <dgm:spPr/>
    </dgm:pt>
    <dgm:pt modelId="{EF760821-EF4D-431F-86E4-01664C6888C4}" type="pres">
      <dgm:prSet presAssocID="{BCA45EA3-2CA3-4608-A0AE-9EC063DEF129}" presName="node" presStyleLbl="node1" presStyleIdx="0" presStyleCnt="4">
        <dgm:presLayoutVars>
          <dgm:bulletEnabled val="1"/>
        </dgm:presLayoutVars>
      </dgm:prSet>
      <dgm:spPr/>
    </dgm:pt>
    <dgm:pt modelId="{7E7809BE-4D43-4F4E-9F5C-A44C216E6FF7}" type="pres">
      <dgm:prSet presAssocID="{67F3198B-F0D6-47E8-A554-AC2FF5DB5AF8}" presName="sibTrans" presStyleCnt="0"/>
      <dgm:spPr/>
    </dgm:pt>
    <dgm:pt modelId="{0BBFEC5A-308C-4282-936E-3ADDD170CF9D}" type="pres">
      <dgm:prSet presAssocID="{51AAA02C-A1C0-4973-AD9F-CDB4DEB39F33}" presName="node" presStyleLbl="node1" presStyleIdx="1" presStyleCnt="4">
        <dgm:presLayoutVars>
          <dgm:bulletEnabled val="1"/>
        </dgm:presLayoutVars>
      </dgm:prSet>
      <dgm:spPr/>
    </dgm:pt>
    <dgm:pt modelId="{69F988EB-1611-45C4-BC21-3746AD198ABF}" type="pres">
      <dgm:prSet presAssocID="{025F14E4-1603-47C7-AED8-06CE2BEFE359}" presName="sibTrans" presStyleCnt="0"/>
      <dgm:spPr/>
    </dgm:pt>
    <dgm:pt modelId="{4E18EE85-DA39-404C-B64E-2C4228662B44}" type="pres">
      <dgm:prSet presAssocID="{983399F2-36A6-4EA2-B648-5B827680D357}" presName="node" presStyleLbl="node1" presStyleIdx="2" presStyleCnt="4" custLinFactNeighborX="378" custLinFactNeighborY="-1891">
        <dgm:presLayoutVars>
          <dgm:bulletEnabled val="1"/>
        </dgm:presLayoutVars>
      </dgm:prSet>
      <dgm:spPr/>
    </dgm:pt>
    <dgm:pt modelId="{7EDFC399-900D-43D7-9922-73BBB0F0B74A}" type="pres">
      <dgm:prSet presAssocID="{484DCFE5-0E74-439A-9975-3CC7F523A2B9}" presName="sibTrans" presStyleCnt="0"/>
      <dgm:spPr/>
    </dgm:pt>
    <dgm:pt modelId="{D01AFF21-4ED8-42B5-A1C6-20EB2592852A}" type="pres">
      <dgm:prSet presAssocID="{4B659C87-CF7B-4B5A-942E-2B2B5A3FBD6E}" presName="node" presStyleLbl="node1" presStyleIdx="3" presStyleCnt="4">
        <dgm:presLayoutVars>
          <dgm:bulletEnabled val="1"/>
        </dgm:presLayoutVars>
      </dgm:prSet>
      <dgm:spPr/>
    </dgm:pt>
  </dgm:ptLst>
  <dgm:cxnLst>
    <dgm:cxn modelId="{1C176E12-0B80-45F7-B0FE-5BEAE0C01657}" srcId="{E4CE130F-00AB-4EA1-A999-BB51A73314ED}" destId="{51AAA02C-A1C0-4973-AD9F-CDB4DEB39F33}" srcOrd="1" destOrd="0" parTransId="{3B10B053-5AFD-44F3-9F15-4D269A395F2E}" sibTransId="{025F14E4-1603-47C7-AED8-06CE2BEFE359}"/>
    <dgm:cxn modelId="{95F3C71F-676A-4DAA-A904-979C654C2A1D}" type="presOf" srcId="{E4CE130F-00AB-4EA1-A999-BB51A73314ED}" destId="{43788161-9134-4285-9A94-970F9E7F7E2B}" srcOrd="0" destOrd="0" presId="urn:microsoft.com/office/officeart/2005/8/layout/default"/>
    <dgm:cxn modelId="{CBF14941-1F2D-416A-9F64-E8E3FD9FDFA9}" srcId="{E4CE130F-00AB-4EA1-A999-BB51A73314ED}" destId="{983399F2-36A6-4EA2-B648-5B827680D357}" srcOrd="2" destOrd="0" parTransId="{BF6461CA-9626-4B22-B12D-81AFE152F904}" sibTransId="{484DCFE5-0E74-439A-9975-3CC7F523A2B9}"/>
    <dgm:cxn modelId="{05CA1649-E0F3-4912-8ED5-B5FB5EBF8A4F}" srcId="{E4CE130F-00AB-4EA1-A999-BB51A73314ED}" destId="{4B659C87-CF7B-4B5A-942E-2B2B5A3FBD6E}" srcOrd="3" destOrd="0" parTransId="{1EDFCE17-9A9B-4C6A-B47A-2224AA9BB75A}" sibTransId="{0FCF4CB6-DBCD-435A-94BC-AA4FE5AAAC9F}"/>
    <dgm:cxn modelId="{0F3D7275-BE50-4246-A9FE-5AC02ACCB694}" type="presOf" srcId="{983399F2-36A6-4EA2-B648-5B827680D357}" destId="{4E18EE85-DA39-404C-B64E-2C4228662B44}" srcOrd="0" destOrd="0" presId="urn:microsoft.com/office/officeart/2005/8/layout/default"/>
    <dgm:cxn modelId="{B006CE7E-8D88-406C-87E1-42CA84A5943A}" type="presOf" srcId="{BCA45EA3-2CA3-4608-A0AE-9EC063DEF129}" destId="{EF760821-EF4D-431F-86E4-01664C6888C4}" srcOrd="0" destOrd="0" presId="urn:microsoft.com/office/officeart/2005/8/layout/default"/>
    <dgm:cxn modelId="{0F31F5B8-F04F-4091-ADFB-102F884609CF}" type="presOf" srcId="{4B659C87-CF7B-4B5A-942E-2B2B5A3FBD6E}" destId="{D01AFF21-4ED8-42B5-A1C6-20EB2592852A}" srcOrd="0" destOrd="0" presId="urn:microsoft.com/office/officeart/2005/8/layout/default"/>
    <dgm:cxn modelId="{19691BCE-64BB-480B-B253-0E6BD154094E}" type="presOf" srcId="{51AAA02C-A1C0-4973-AD9F-CDB4DEB39F33}" destId="{0BBFEC5A-308C-4282-936E-3ADDD170CF9D}" srcOrd="0" destOrd="0" presId="urn:microsoft.com/office/officeart/2005/8/layout/default"/>
    <dgm:cxn modelId="{48F1C4FB-ED83-43CA-86CD-2FF79247BBB9}" srcId="{E4CE130F-00AB-4EA1-A999-BB51A73314ED}" destId="{BCA45EA3-2CA3-4608-A0AE-9EC063DEF129}" srcOrd="0" destOrd="0" parTransId="{BCBAA119-790A-4E42-A4DC-1594B0C71730}" sibTransId="{67F3198B-F0D6-47E8-A554-AC2FF5DB5AF8}"/>
    <dgm:cxn modelId="{C9712ABB-6A12-4F22-BF6E-03B2D05EDA75}" type="presParOf" srcId="{43788161-9134-4285-9A94-970F9E7F7E2B}" destId="{EF760821-EF4D-431F-86E4-01664C6888C4}" srcOrd="0" destOrd="0" presId="urn:microsoft.com/office/officeart/2005/8/layout/default"/>
    <dgm:cxn modelId="{546FF51A-0CCE-4D42-81FE-5F6AE9165AD7}" type="presParOf" srcId="{43788161-9134-4285-9A94-970F9E7F7E2B}" destId="{7E7809BE-4D43-4F4E-9F5C-A44C216E6FF7}" srcOrd="1" destOrd="0" presId="urn:microsoft.com/office/officeart/2005/8/layout/default"/>
    <dgm:cxn modelId="{4055AAC5-BDE3-4832-918D-3D7AACA741CF}" type="presParOf" srcId="{43788161-9134-4285-9A94-970F9E7F7E2B}" destId="{0BBFEC5A-308C-4282-936E-3ADDD170CF9D}" srcOrd="2" destOrd="0" presId="urn:microsoft.com/office/officeart/2005/8/layout/default"/>
    <dgm:cxn modelId="{0FC148BA-ABD5-4A46-9C53-4C44B91E5D50}" type="presParOf" srcId="{43788161-9134-4285-9A94-970F9E7F7E2B}" destId="{69F988EB-1611-45C4-BC21-3746AD198ABF}" srcOrd="3" destOrd="0" presId="urn:microsoft.com/office/officeart/2005/8/layout/default"/>
    <dgm:cxn modelId="{23C096DF-7A34-4657-B287-B9888FF8597D}" type="presParOf" srcId="{43788161-9134-4285-9A94-970F9E7F7E2B}" destId="{4E18EE85-DA39-404C-B64E-2C4228662B44}" srcOrd="4" destOrd="0" presId="urn:microsoft.com/office/officeart/2005/8/layout/default"/>
    <dgm:cxn modelId="{50799FBE-3A78-4207-9D48-0E315E514D50}" type="presParOf" srcId="{43788161-9134-4285-9A94-970F9E7F7E2B}" destId="{7EDFC399-900D-43D7-9922-73BBB0F0B74A}" srcOrd="5" destOrd="0" presId="urn:microsoft.com/office/officeart/2005/8/layout/default"/>
    <dgm:cxn modelId="{36CF4350-8567-491B-B218-75116E93230C}" type="presParOf" srcId="{43788161-9134-4285-9A94-970F9E7F7E2B}" destId="{D01AFF21-4ED8-42B5-A1C6-20EB2592852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383A7B-7345-45B0-A595-F8BA4027D0E8}"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23DB77AE-108D-4256-964B-2A940AA503D2}">
      <dgm:prSet/>
      <dgm:spPr/>
      <dgm:t>
        <a:bodyPr/>
        <a:lstStyle/>
        <a:p>
          <a:r>
            <a:rPr lang="en-US" dirty="0"/>
            <a:t>1. </a:t>
          </a:r>
          <a:r>
            <a:rPr lang="en-US" b="1" dirty="0"/>
            <a:t>Setting Up the Simulation Environment</a:t>
          </a:r>
          <a:endParaRPr lang="en-US" dirty="0"/>
        </a:p>
      </dgm:t>
    </dgm:pt>
    <dgm:pt modelId="{EFFCFE04-1F46-45FF-AFA4-8EF16773ED8E}" type="parTrans" cxnId="{2DFFA35C-EA44-466B-B26A-ACEAE8156738}">
      <dgm:prSet/>
      <dgm:spPr/>
      <dgm:t>
        <a:bodyPr/>
        <a:lstStyle/>
        <a:p>
          <a:endParaRPr lang="en-US"/>
        </a:p>
      </dgm:t>
    </dgm:pt>
    <dgm:pt modelId="{F77F6210-AC33-4DBD-9C2C-F5814E4BA07E}" type="sibTrans" cxnId="{2DFFA35C-EA44-466B-B26A-ACEAE8156738}">
      <dgm:prSet/>
      <dgm:spPr/>
      <dgm:t>
        <a:bodyPr/>
        <a:lstStyle/>
        <a:p>
          <a:endParaRPr lang="en-US"/>
        </a:p>
      </dgm:t>
    </dgm:pt>
    <dgm:pt modelId="{A3BA942F-0D83-433E-A354-C967FDCD9A0B}">
      <dgm:prSet/>
      <dgm:spPr/>
      <dgm:t>
        <a:bodyPr/>
        <a:lstStyle/>
        <a:p>
          <a:r>
            <a:rPr lang="en-US" dirty="0"/>
            <a:t>2. </a:t>
          </a:r>
          <a:r>
            <a:rPr lang="en-US" b="1" dirty="0"/>
            <a:t>Implementing SIR Models</a:t>
          </a:r>
          <a:endParaRPr lang="en-US" dirty="0"/>
        </a:p>
      </dgm:t>
    </dgm:pt>
    <dgm:pt modelId="{ABADEA7C-6E25-4CEE-819B-B7D93587F16D}" type="parTrans" cxnId="{0061CC8F-E4BC-47B3-B5BB-D3642CAA5E83}">
      <dgm:prSet/>
      <dgm:spPr/>
      <dgm:t>
        <a:bodyPr/>
        <a:lstStyle/>
        <a:p>
          <a:endParaRPr lang="en-US"/>
        </a:p>
      </dgm:t>
    </dgm:pt>
    <dgm:pt modelId="{F4A217D2-C365-4039-9BAC-0C4B8C411FD9}" type="sibTrans" cxnId="{0061CC8F-E4BC-47B3-B5BB-D3642CAA5E83}">
      <dgm:prSet/>
      <dgm:spPr/>
      <dgm:t>
        <a:bodyPr/>
        <a:lstStyle/>
        <a:p>
          <a:endParaRPr lang="en-US"/>
        </a:p>
      </dgm:t>
    </dgm:pt>
    <dgm:pt modelId="{61F50795-58C8-42FA-83D3-4C0C0300EC17}">
      <dgm:prSet/>
      <dgm:spPr/>
      <dgm:t>
        <a:bodyPr/>
        <a:lstStyle/>
        <a:p>
          <a:r>
            <a:rPr lang="en-US" dirty="0"/>
            <a:t>3. </a:t>
          </a:r>
          <a:r>
            <a:rPr lang="en-US" b="1" dirty="0"/>
            <a:t>Running the Simulation</a:t>
          </a:r>
          <a:endParaRPr lang="en-US" dirty="0"/>
        </a:p>
      </dgm:t>
    </dgm:pt>
    <dgm:pt modelId="{FC8F2B5C-F52B-4F0C-9835-D942DFDD5549}" type="parTrans" cxnId="{E56D5A7F-DE51-4CFB-8CD5-F07A8118DE5F}">
      <dgm:prSet/>
      <dgm:spPr/>
      <dgm:t>
        <a:bodyPr/>
        <a:lstStyle/>
        <a:p>
          <a:endParaRPr lang="en-US"/>
        </a:p>
      </dgm:t>
    </dgm:pt>
    <dgm:pt modelId="{A2273B29-35E7-4E45-98E5-A9D00B123AA8}" type="sibTrans" cxnId="{E56D5A7F-DE51-4CFB-8CD5-F07A8118DE5F}">
      <dgm:prSet/>
      <dgm:spPr/>
      <dgm:t>
        <a:bodyPr/>
        <a:lstStyle/>
        <a:p>
          <a:endParaRPr lang="en-US"/>
        </a:p>
      </dgm:t>
    </dgm:pt>
    <dgm:pt modelId="{AFD17E81-3E23-4185-9942-B09349C8B3F4}">
      <dgm:prSet/>
      <dgm:spPr/>
      <dgm:t>
        <a:bodyPr/>
        <a:lstStyle/>
        <a:p>
          <a:r>
            <a:rPr lang="en-US" dirty="0"/>
            <a:t>4. </a:t>
          </a:r>
          <a:r>
            <a:rPr lang="en-US" b="1" dirty="0"/>
            <a:t>Data Analysis and Model Refinement</a:t>
          </a:r>
          <a:endParaRPr lang="en-US" dirty="0"/>
        </a:p>
      </dgm:t>
    </dgm:pt>
    <dgm:pt modelId="{A7E778CD-806F-40FD-8510-07DAD34F1AAC}" type="parTrans" cxnId="{FB316E3C-D979-4011-B675-2C40358CD9B7}">
      <dgm:prSet/>
      <dgm:spPr/>
      <dgm:t>
        <a:bodyPr/>
        <a:lstStyle/>
        <a:p>
          <a:endParaRPr lang="en-US"/>
        </a:p>
      </dgm:t>
    </dgm:pt>
    <dgm:pt modelId="{446D45C9-5915-4070-A200-DAFB440DAE4A}" type="sibTrans" cxnId="{FB316E3C-D979-4011-B675-2C40358CD9B7}">
      <dgm:prSet/>
      <dgm:spPr/>
      <dgm:t>
        <a:bodyPr/>
        <a:lstStyle/>
        <a:p>
          <a:endParaRPr lang="en-US"/>
        </a:p>
      </dgm:t>
    </dgm:pt>
    <dgm:pt modelId="{E6361DD0-BECC-45F6-A366-2A7558A8DB3D}">
      <dgm:prSet/>
      <dgm:spPr/>
      <dgm:t>
        <a:bodyPr/>
        <a:lstStyle/>
        <a:p>
          <a:r>
            <a:rPr lang="en-US" dirty="0"/>
            <a:t>5. </a:t>
          </a:r>
          <a:r>
            <a:rPr lang="en-US" b="1" dirty="0"/>
            <a:t>Machine Learning Integration</a:t>
          </a:r>
          <a:endParaRPr lang="en-US" dirty="0"/>
        </a:p>
      </dgm:t>
    </dgm:pt>
    <dgm:pt modelId="{A495E8CE-D845-4927-A69B-FCD146867D42}" type="parTrans" cxnId="{281B60AD-D5AA-4BD1-B663-0D2433AAD569}">
      <dgm:prSet/>
      <dgm:spPr/>
      <dgm:t>
        <a:bodyPr/>
        <a:lstStyle/>
        <a:p>
          <a:endParaRPr lang="en-US"/>
        </a:p>
      </dgm:t>
    </dgm:pt>
    <dgm:pt modelId="{DEA1AABA-7A54-4E83-A4DA-F5AB182C30BC}" type="sibTrans" cxnId="{281B60AD-D5AA-4BD1-B663-0D2433AAD569}">
      <dgm:prSet/>
      <dgm:spPr/>
      <dgm:t>
        <a:bodyPr/>
        <a:lstStyle/>
        <a:p>
          <a:endParaRPr lang="en-US"/>
        </a:p>
      </dgm:t>
    </dgm:pt>
    <dgm:pt modelId="{D1A24971-A7A2-47D0-9CA7-E45F4EEF01D4}" type="pres">
      <dgm:prSet presAssocID="{01383A7B-7345-45B0-A595-F8BA4027D0E8}" presName="vert0" presStyleCnt="0">
        <dgm:presLayoutVars>
          <dgm:dir/>
          <dgm:animOne val="branch"/>
          <dgm:animLvl val="lvl"/>
        </dgm:presLayoutVars>
      </dgm:prSet>
      <dgm:spPr/>
    </dgm:pt>
    <dgm:pt modelId="{875CF389-E69E-47F3-A170-BFAD4DC905FC}" type="pres">
      <dgm:prSet presAssocID="{23DB77AE-108D-4256-964B-2A940AA503D2}" presName="thickLine" presStyleLbl="alignNode1" presStyleIdx="0" presStyleCnt="5"/>
      <dgm:spPr/>
    </dgm:pt>
    <dgm:pt modelId="{4BCC77C0-B5DC-425F-A4C4-01BC099DE1BD}" type="pres">
      <dgm:prSet presAssocID="{23DB77AE-108D-4256-964B-2A940AA503D2}" presName="horz1" presStyleCnt="0"/>
      <dgm:spPr/>
    </dgm:pt>
    <dgm:pt modelId="{97E5C5DA-3608-4FD1-B645-425F578BF217}" type="pres">
      <dgm:prSet presAssocID="{23DB77AE-108D-4256-964B-2A940AA503D2}" presName="tx1" presStyleLbl="revTx" presStyleIdx="0" presStyleCnt="5"/>
      <dgm:spPr/>
    </dgm:pt>
    <dgm:pt modelId="{1880B0CF-7A37-43D2-85B3-FACA596F78BB}" type="pres">
      <dgm:prSet presAssocID="{23DB77AE-108D-4256-964B-2A940AA503D2}" presName="vert1" presStyleCnt="0"/>
      <dgm:spPr/>
    </dgm:pt>
    <dgm:pt modelId="{F9FBFC99-12BE-4352-808B-35E96EDB4CD2}" type="pres">
      <dgm:prSet presAssocID="{A3BA942F-0D83-433E-A354-C967FDCD9A0B}" presName="thickLine" presStyleLbl="alignNode1" presStyleIdx="1" presStyleCnt="5"/>
      <dgm:spPr/>
    </dgm:pt>
    <dgm:pt modelId="{329CD73C-C184-477A-8FFD-D6049A0512BA}" type="pres">
      <dgm:prSet presAssocID="{A3BA942F-0D83-433E-A354-C967FDCD9A0B}" presName="horz1" presStyleCnt="0"/>
      <dgm:spPr/>
    </dgm:pt>
    <dgm:pt modelId="{71A4F7B0-2BB6-406B-98DB-2F46288A05A3}" type="pres">
      <dgm:prSet presAssocID="{A3BA942F-0D83-433E-A354-C967FDCD9A0B}" presName="tx1" presStyleLbl="revTx" presStyleIdx="1" presStyleCnt="5"/>
      <dgm:spPr/>
    </dgm:pt>
    <dgm:pt modelId="{D53F1F68-AF29-4A1E-BE29-9AE83336D681}" type="pres">
      <dgm:prSet presAssocID="{A3BA942F-0D83-433E-A354-C967FDCD9A0B}" presName="vert1" presStyleCnt="0"/>
      <dgm:spPr/>
    </dgm:pt>
    <dgm:pt modelId="{701671A9-86EE-42FB-8FDB-2E86105C34BB}" type="pres">
      <dgm:prSet presAssocID="{61F50795-58C8-42FA-83D3-4C0C0300EC17}" presName="thickLine" presStyleLbl="alignNode1" presStyleIdx="2" presStyleCnt="5"/>
      <dgm:spPr/>
    </dgm:pt>
    <dgm:pt modelId="{49BBC52D-8C02-48BB-8B23-F5E9F168D081}" type="pres">
      <dgm:prSet presAssocID="{61F50795-58C8-42FA-83D3-4C0C0300EC17}" presName="horz1" presStyleCnt="0"/>
      <dgm:spPr/>
    </dgm:pt>
    <dgm:pt modelId="{0A41681C-A0E5-41F5-8764-9C7BB265DE24}" type="pres">
      <dgm:prSet presAssocID="{61F50795-58C8-42FA-83D3-4C0C0300EC17}" presName="tx1" presStyleLbl="revTx" presStyleIdx="2" presStyleCnt="5"/>
      <dgm:spPr/>
    </dgm:pt>
    <dgm:pt modelId="{1F73C45C-491F-4C4F-9D94-D72FE87A8930}" type="pres">
      <dgm:prSet presAssocID="{61F50795-58C8-42FA-83D3-4C0C0300EC17}" presName="vert1" presStyleCnt="0"/>
      <dgm:spPr/>
    </dgm:pt>
    <dgm:pt modelId="{A31B799D-9F91-4FE5-B2B2-E0B0FDA95319}" type="pres">
      <dgm:prSet presAssocID="{AFD17E81-3E23-4185-9942-B09349C8B3F4}" presName="thickLine" presStyleLbl="alignNode1" presStyleIdx="3" presStyleCnt="5"/>
      <dgm:spPr/>
    </dgm:pt>
    <dgm:pt modelId="{B5127934-A74D-4891-99EE-B540333803E6}" type="pres">
      <dgm:prSet presAssocID="{AFD17E81-3E23-4185-9942-B09349C8B3F4}" presName="horz1" presStyleCnt="0"/>
      <dgm:spPr/>
    </dgm:pt>
    <dgm:pt modelId="{D430BEC5-6E2D-45F9-A61B-7AF4C336C84E}" type="pres">
      <dgm:prSet presAssocID="{AFD17E81-3E23-4185-9942-B09349C8B3F4}" presName="tx1" presStyleLbl="revTx" presStyleIdx="3" presStyleCnt="5"/>
      <dgm:spPr/>
    </dgm:pt>
    <dgm:pt modelId="{CCE6CB82-9F34-4B30-94C1-7B13346C6C33}" type="pres">
      <dgm:prSet presAssocID="{AFD17E81-3E23-4185-9942-B09349C8B3F4}" presName="vert1" presStyleCnt="0"/>
      <dgm:spPr/>
    </dgm:pt>
    <dgm:pt modelId="{E4172C9B-66A4-4871-AE76-93E835A0A2D8}" type="pres">
      <dgm:prSet presAssocID="{E6361DD0-BECC-45F6-A366-2A7558A8DB3D}" presName="thickLine" presStyleLbl="alignNode1" presStyleIdx="4" presStyleCnt="5"/>
      <dgm:spPr/>
    </dgm:pt>
    <dgm:pt modelId="{EE9AE8BB-3379-4864-9580-23DC5478F42A}" type="pres">
      <dgm:prSet presAssocID="{E6361DD0-BECC-45F6-A366-2A7558A8DB3D}" presName="horz1" presStyleCnt="0"/>
      <dgm:spPr/>
    </dgm:pt>
    <dgm:pt modelId="{65B69559-AFC8-44F4-88F8-D976774B3A95}" type="pres">
      <dgm:prSet presAssocID="{E6361DD0-BECC-45F6-A366-2A7558A8DB3D}" presName="tx1" presStyleLbl="revTx" presStyleIdx="4" presStyleCnt="5"/>
      <dgm:spPr/>
    </dgm:pt>
    <dgm:pt modelId="{926713B6-0FCF-405E-8670-823486E641F0}" type="pres">
      <dgm:prSet presAssocID="{E6361DD0-BECC-45F6-A366-2A7558A8DB3D}" presName="vert1" presStyleCnt="0"/>
      <dgm:spPr/>
    </dgm:pt>
  </dgm:ptLst>
  <dgm:cxnLst>
    <dgm:cxn modelId="{0F77AB05-98F3-4D67-831F-77E1BAFA8832}" type="presOf" srcId="{E6361DD0-BECC-45F6-A366-2A7558A8DB3D}" destId="{65B69559-AFC8-44F4-88F8-D976774B3A95}" srcOrd="0" destOrd="0" presId="urn:microsoft.com/office/officeart/2008/layout/LinedList"/>
    <dgm:cxn modelId="{FB316E3C-D979-4011-B675-2C40358CD9B7}" srcId="{01383A7B-7345-45B0-A595-F8BA4027D0E8}" destId="{AFD17E81-3E23-4185-9942-B09349C8B3F4}" srcOrd="3" destOrd="0" parTransId="{A7E778CD-806F-40FD-8510-07DAD34F1AAC}" sibTransId="{446D45C9-5915-4070-A200-DAFB440DAE4A}"/>
    <dgm:cxn modelId="{24E9795C-23DF-4D7A-BFC7-A8F3D9AE8B1B}" type="presOf" srcId="{61F50795-58C8-42FA-83D3-4C0C0300EC17}" destId="{0A41681C-A0E5-41F5-8764-9C7BB265DE24}" srcOrd="0" destOrd="0" presId="urn:microsoft.com/office/officeart/2008/layout/LinedList"/>
    <dgm:cxn modelId="{2DFFA35C-EA44-466B-B26A-ACEAE8156738}" srcId="{01383A7B-7345-45B0-A595-F8BA4027D0E8}" destId="{23DB77AE-108D-4256-964B-2A940AA503D2}" srcOrd="0" destOrd="0" parTransId="{EFFCFE04-1F46-45FF-AFA4-8EF16773ED8E}" sibTransId="{F77F6210-AC33-4DBD-9C2C-F5814E4BA07E}"/>
    <dgm:cxn modelId="{E56D5A7F-DE51-4CFB-8CD5-F07A8118DE5F}" srcId="{01383A7B-7345-45B0-A595-F8BA4027D0E8}" destId="{61F50795-58C8-42FA-83D3-4C0C0300EC17}" srcOrd="2" destOrd="0" parTransId="{FC8F2B5C-F52B-4F0C-9835-D942DFDD5549}" sibTransId="{A2273B29-35E7-4E45-98E5-A9D00B123AA8}"/>
    <dgm:cxn modelId="{0061CC8F-E4BC-47B3-B5BB-D3642CAA5E83}" srcId="{01383A7B-7345-45B0-A595-F8BA4027D0E8}" destId="{A3BA942F-0D83-433E-A354-C967FDCD9A0B}" srcOrd="1" destOrd="0" parTransId="{ABADEA7C-6E25-4CEE-819B-B7D93587F16D}" sibTransId="{F4A217D2-C365-4039-9BAC-0C4B8C411FD9}"/>
    <dgm:cxn modelId="{4554D698-187F-47C4-96ED-4AD3D5F7F761}" type="presOf" srcId="{01383A7B-7345-45B0-A595-F8BA4027D0E8}" destId="{D1A24971-A7A2-47D0-9CA7-E45F4EEF01D4}" srcOrd="0" destOrd="0" presId="urn:microsoft.com/office/officeart/2008/layout/LinedList"/>
    <dgm:cxn modelId="{281B60AD-D5AA-4BD1-B663-0D2433AAD569}" srcId="{01383A7B-7345-45B0-A595-F8BA4027D0E8}" destId="{E6361DD0-BECC-45F6-A366-2A7558A8DB3D}" srcOrd="4" destOrd="0" parTransId="{A495E8CE-D845-4927-A69B-FCD146867D42}" sibTransId="{DEA1AABA-7A54-4E83-A4DA-F5AB182C30BC}"/>
    <dgm:cxn modelId="{709798D3-C7B7-46B0-B80B-9A52AACB6C04}" type="presOf" srcId="{A3BA942F-0D83-433E-A354-C967FDCD9A0B}" destId="{71A4F7B0-2BB6-406B-98DB-2F46288A05A3}" srcOrd="0" destOrd="0" presId="urn:microsoft.com/office/officeart/2008/layout/LinedList"/>
    <dgm:cxn modelId="{89AB78F2-B842-492C-A90B-D9BEEE5F187D}" type="presOf" srcId="{AFD17E81-3E23-4185-9942-B09349C8B3F4}" destId="{D430BEC5-6E2D-45F9-A61B-7AF4C336C84E}" srcOrd="0" destOrd="0" presId="urn:microsoft.com/office/officeart/2008/layout/LinedList"/>
    <dgm:cxn modelId="{5AC5B0F6-5A76-4A3F-8EE6-66662E1E6020}" type="presOf" srcId="{23DB77AE-108D-4256-964B-2A940AA503D2}" destId="{97E5C5DA-3608-4FD1-B645-425F578BF217}" srcOrd="0" destOrd="0" presId="urn:microsoft.com/office/officeart/2008/layout/LinedList"/>
    <dgm:cxn modelId="{61275A91-7782-4785-AF74-74EA99042DE8}" type="presParOf" srcId="{D1A24971-A7A2-47D0-9CA7-E45F4EEF01D4}" destId="{875CF389-E69E-47F3-A170-BFAD4DC905FC}" srcOrd="0" destOrd="0" presId="urn:microsoft.com/office/officeart/2008/layout/LinedList"/>
    <dgm:cxn modelId="{E698EE17-803E-4F3E-BE59-5430782F9B7B}" type="presParOf" srcId="{D1A24971-A7A2-47D0-9CA7-E45F4EEF01D4}" destId="{4BCC77C0-B5DC-425F-A4C4-01BC099DE1BD}" srcOrd="1" destOrd="0" presId="urn:microsoft.com/office/officeart/2008/layout/LinedList"/>
    <dgm:cxn modelId="{FE62EB4C-82AC-4CDE-A6BD-A21A0DAA7390}" type="presParOf" srcId="{4BCC77C0-B5DC-425F-A4C4-01BC099DE1BD}" destId="{97E5C5DA-3608-4FD1-B645-425F578BF217}" srcOrd="0" destOrd="0" presId="urn:microsoft.com/office/officeart/2008/layout/LinedList"/>
    <dgm:cxn modelId="{69F909A4-DBE6-4396-8463-C8D3CE253A14}" type="presParOf" srcId="{4BCC77C0-B5DC-425F-A4C4-01BC099DE1BD}" destId="{1880B0CF-7A37-43D2-85B3-FACA596F78BB}" srcOrd="1" destOrd="0" presId="urn:microsoft.com/office/officeart/2008/layout/LinedList"/>
    <dgm:cxn modelId="{43427A76-C002-4C74-B500-9AC1FD392842}" type="presParOf" srcId="{D1A24971-A7A2-47D0-9CA7-E45F4EEF01D4}" destId="{F9FBFC99-12BE-4352-808B-35E96EDB4CD2}" srcOrd="2" destOrd="0" presId="urn:microsoft.com/office/officeart/2008/layout/LinedList"/>
    <dgm:cxn modelId="{EF32FCBB-A396-43B3-914E-4C8DBB6BFC42}" type="presParOf" srcId="{D1A24971-A7A2-47D0-9CA7-E45F4EEF01D4}" destId="{329CD73C-C184-477A-8FFD-D6049A0512BA}" srcOrd="3" destOrd="0" presId="urn:microsoft.com/office/officeart/2008/layout/LinedList"/>
    <dgm:cxn modelId="{A52497A3-2434-425B-B350-917683C64A2C}" type="presParOf" srcId="{329CD73C-C184-477A-8FFD-D6049A0512BA}" destId="{71A4F7B0-2BB6-406B-98DB-2F46288A05A3}" srcOrd="0" destOrd="0" presId="urn:microsoft.com/office/officeart/2008/layout/LinedList"/>
    <dgm:cxn modelId="{1268B443-FFDE-4CC2-8B18-1F1652143064}" type="presParOf" srcId="{329CD73C-C184-477A-8FFD-D6049A0512BA}" destId="{D53F1F68-AF29-4A1E-BE29-9AE83336D681}" srcOrd="1" destOrd="0" presId="urn:microsoft.com/office/officeart/2008/layout/LinedList"/>
    <dgm:cxn modelId="{8DF3F1D9-19B3-45E3-89E2-F5379A3F9328}" type="presParOf" srcId="{D1A24971-A7A2-47D0-9CA7-E45F4EEF01D4}" destId="{701671A9-86EE-42FB-8FDB-2E86105C34BB}" srcOrd="4" destOrd="0" presId="urn:microsoft.com/office/officeart/2008/layout/LinedList"/>
    <dgm:cxn modelId="{2202B6F4-0D09-4731-8784-B3AEB793F187}" type="presParOf" srcId="{D1A24971-A7A2-47D0-9CA7-E45F4EEF01D4}" destId="{49BBC52D-8C02-48BB-8B23-F5E9F168D081}" srcOrd="5" destOrd="0" presId="urn:microsoft.com/office/officeart/2008/layout/LinedList"/>
    <dgm:cxn modelId="{8147EE68-D8CE-4257-9271-190918A89C4C}" type="presParOf" srcId="{49BBC52D-8C02-48BB-8B23-F5E9F168D081}" destId="{0A41681C-A0E5-41F5-8764-9C7BB265DE24}" srcOrd="0" destOrd="0" presId="urn:microsoft.com/office/officeart/2008/layout/LinedList"/>
    <dgm:cxn modelId="{08BC8B36-C5CB-4DCC-8EE0-FF020A095AB5}" type="presParOf" srcId="{49BBC52D-8C02-48BB-8B23-F5E9F168D081}" destId="{1F73C45C-491F-4C4F-9D94-D72FE87A8930}" srcOrd="1" destOrd="0" presId="urn:microsoft.com/office/officeart/2008/layout/LinedList"/>
    <dgm:cxn modelId="{24B66929-966E-42C3-B0AC-3835E504F0D6}" type="presParOf" srcId="{D1A24971-A7A2-47D0-9CA7-E45F4EEF01D4}" destId="{A31B799D-9F91-4FE5-B2B2-E0B0FDA95319}" srcOrd="6" destOrd="0" presId="urn:microsoft.com/office/officeart/2008/layout/LinedList"/>
    <dgm:cxn modelId="{50F9E43E-C2C7-43C9-9470-3C0440F09AD6}" type="presParOf" srcId="{D1A24971-A7A2-47D0-9CA7-E45F4EEF01D4}" destId="{B5127934-A74D-4891-99EE-B540333803E6}" srcOrd="7" destOrd="0" presId="urn:microsoft.com/office/officeart/2008/layout/LinedList"/>
    <dgm:cxn modelId="{987092D5-D94E-467B-A948-B5BE05E1F896}" type="presParOf" srcId="{B5127934-A74D-4891-99EE-B540333803E6}" destId="{D430BEC5-6E2D-45F9-A61B-7AF4C336C84E}" srcOrd="0" destOrd="0" presId="urn:microsoft.com/office/officeart/2008/layout/LinedList"/>
    <dgm:cxn modelId="{2A15682E-545B-48AC-9AEF-0EF3F7B45A80}" type="presParOf" srcId="{B5127934-A74D-4891-99EE-B540333803E6}" destId="{CCE6CB82-9F34-4B30-94C1-7B13346C6C33}" srcOrd="1" destOrd="0" presId="urn:microsoft.com/office/officeart/2008/layout/LinedList"/>
    <dgm:cxn modelId="{2390075C-A215-4D9E-A8A5-D303FF4FC106}" type="presParOf" srcId="{D1A24971-A7A2-47D0-9CA7-E45F4EEF01D4}" destId="{E4172C9B-66A4-4871-AE76-93E835A0A2D8}" srcOrd="8" destOrd="0" presId="urn:microsoft.com/office/officeart/2008/layout/LinedList"/>
    <dgm:cxn modelId="{6388738F-5014-43FF-A1A7-67947E6AD862}" type="presParOf" srcId="{D1A24971-A7A2-47D0-9CA7-E45F4EEF01D4}" destId="{EE9AE8BB-3379-4864-9580-23DC5478F42A}" srcOrd="9" destOrd="0" presId="urn:microsoft.com/office/officeart/2008/layout/LinedList"/>
    <dgm:cxn modelId="{4970CAF5-D2EA-47DA-8D28-7AF59584B9B8}" type="presParOf" srcId="{EE9AE8BB-3379-4864-9580-23DC5478F42A}" destId="{65B69559-AFC8-44F4-88F8-D976774B3A95}" srcOrd="0" destOrd="0" presId="urn:microsoft.com/office/officeart/2008/layout/LinedList"/>
    <dgm:cxn modelId="{355A0B09-BAA1-4D6D-B837-2BCAFFFB574C}" type="presParOf" srcId="{EE9AE8BB-3379-4864-9580-23DC5478F42A}" destId="{926713B6-0FCF-405E-8670-823486E641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282FBC-843E-43EB-85AE-8501F53BB83C}"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DF71E13-0FEE-401A-9F1D-D3FC29BDFA17}">
      <dgm:prSet/>
      <dgm:spPr/>
      <dgm:t>
        <a:bodyPr/>
        <a:lstStyle/>
        <a:p>
          <a:pPr>
            <a:lnSpc>
              <a:spcPct val="100000"/>
            </a:lnSpc>
            <a:defRPr cap="all"/>
          </a:pPr>
          <a:r>
            <a:rPr lang="en-US" dirty="0"/>
            <a:t>Unforeseen virality</a:t>
          </a:r>
        </a:p>
      </dgm:t>
    </dgm:pt>
    <dgm:pt modelId="{48CD4C7B-F61A-4F05-B5E8-07B1F4F23D1B}" type="parTrans" cxnId="{7CBA2554-842F-4AE5-916A-6AF9AA07E9F3}">
      <dgm:prSet/>
      <dgm:spPr/>
      <dgm:t>
        <a:bodyPr/>
        <a:lstStyle/>
        <a:p>
          <a:endParaRPr lang="en-US"/>
        </a:p>
      </dgm:t>
    </dgm:pt>
    <dgm:pt modelId="{DA9BD635-6A95-4F03-B006-9C0B299D6D94}" type="sibTrans" cxnId="{7CBA2554-842F-4AE5-916A-6AF9AA07E9F3}">
      <dgm:prSet/>
      <dgm:spPr/>
      <dgm:t>
        <a:bodyPr/>
        <a:lstStyle/>
        <a:p>
          <a:endParaRPr lang="en-US"/>
        </a:p>
      </dgm:t>
    </dgm:pt>
    <dgm:pt modelId="{71D82012-3779-42B8-8EC9-6D07FE0C3A63}">
      <dgm:prSet/>
      <dgm:spPr/>
      <dgm:t>
        <a:bodyPr/>
        <a:lstStyle/>
        <a:p>
          <a:pPr>
            <a:lnSpc>
              <a:spcPct val="100000"/>
            </a:lnSpc>
            <a:defRPr cap="all"/>
          </a:pPr>
          <a:r>
            <a:rPr lang="en-US" dirty="0"/>
            <a:t>MERS humidifier spread 2015</a:t>
          </a:r>
        </a:p>
      </dgm:t>
    </dgm:pt>
    <dgm:pt modelId="{24E3846E-9E78-47DA-8981-00F4110958F4}" type="parTrans" cxnId="{EB2449B6-D8F2-4D45-A1D4-0194B395D522}">
      <dgm:prSet/>
      <dgm:spPr/>
      <dgm:t>
        <a:bodyPr/>
        <a:lstStyle/>
        <a:p>
          <a:endParaRPr lang="en-US"/>
        </a:p>
      </dgm:t>
    </dgm:pt>
    <dgm:pt modelId="{1FE16DBB-13D2-4C21-9D91-0255131949B3}" type="sibTrans" cxnId="{EB2449B6-D8F2-4D45-A1D4-0194B395D522}">
      <dgm:prSet/>
      <dgm:spPr/>
      <dgm:t>
        <a:bodyPr/>
        <a:lstStyle/>
        <a:p>
          <a:endParaRPr lang="en-US"/>
        </a:p>
      </dgm:t>
    </dgm:pt>
    <dgm:pt modelId="{599129AE-A8E8-44F1-8226-F3B1D0A502F6}">
      <dgm:prSet/>
      <dgm:spPr/>
      <dgm:t>
        <a:bodyPr/>
        <a:lstStyle/>
        <a:p>
          <a:pPr>
            <a:lnSpc>
              <a:spcPct val="100000"/>
            </a:lnSpc>
            <a:defRPr cap="all"/>
          </a:pPr>
          <a:r>
            <a:rPr lang="en-US" dirty="0"/>
            <a:t>Killing Black Cats during Plague</a:t>
          </a:r>
        </a:p>
      </dgm:t>
    </dgm:pt>
    <dgm:pt modelId="{6B96320B-7BAD-4A7F-BE18-D50ED98082C7}" type="parTrans" cxnId="{06B20430-D34C-43CA-9155-09098E5AB286}">
      <dgm:prSet/>
      <dgm:spPr/>
      <dgm:t>
        <a:bodyPr/>
        <a:lstStyle/>
        <a:p>
          <a:endParaRPr lang="en-US"/>
        </a:p>
      </dgm:t>
    </dgm:pt>
    <dgm:pt modelId="{83A261BF-FAB7-4AC5-ABC1-E1D3098956B6}" type="sibTrans" cxnId="{06B20430-D34C-43CA-9155-09098E5AB286}">
      <dgm:prSet/>
      <dgm:spPr/>
      <dgm:t>
        <a:bodyPr/>
        <a:lstStyle/>
        <a:p>
          <a:endParaRPr lang="en-US"/>
        </a:p>
      </dgm:t>
    </dgm:pt>
    <dgm:pt modelId="{7D03A1E0-1153-41AF-9BE7-50200EC2B4DA}">
      <dgm:prSet/>
      <dgm:spPr/>
      <dgm:t>
        <a:bodyPr/>
        <a:lstStyle/>
        <a:p>
          <a:pPr>
            <a:lnSpc>
              <a:spcPct val="100000"/>
            </a:lnSpc>
            <a:defRPr cap="all"/>
          </a:pPr>
          <a:r>
            <a:rPr lang="en-US"/>
            <a:t>Disinformation</a:t>
          </a:r>
        </a:p>
      </dgm:t>
    </dgm:pt>
    <dgm:pt modelId="{8BEDE3B0-8624-4B1D-99DF-86C3D1E835FD}" type="parTrans" cxnId="{607A580A-32FE-42E0-9715-680D87812159}">
      <dgm:prSet/>
      <dgm:spPr/>
      <dgm:t>
        <a:bodyPr/>
        <a:lstStyle/>
        <a:p>
          <a:endParaRPr lang="en-US"/>
        </a:p>
      </dgm:t>
    </dgm:pt>
    <dgm:pt modelId="{D671D853-3C9B-48F4-9B78-EF14BE287B15}" type="sibTrans" cxnId="{607A580A-32FE-42E0-9715-680D87812159}">
      <dgm:prSet/>
      <dgm:spPr/>
      <dgm:t>
        <a:bodyPr/>
        <a:lstStyle/>
        <a:p>
          <a:endParaRPr lang="en-US"/>
        </a:p>
      </dgm:t>
    </dgm:pt>
    <dgm:pt modelId="{AE591382-AD0E-4A66-9B45-F3F7220D876B}" type="pres">
      <dgm:prSet presAssocID="{11282FBC-843E-43EB-85AE-8501F53BB83C}" presName="root" presStyleCnt="0">
        <dgm:presLayoutVars>
          <dgm:dir/>
          <dgm:resizeHandles val="exact"/>
        </dgm:presLayoutVars>
      </dgm:prSet>
      <dgm:spPr/>
    </dgm:pt>
    <dgm:pt modelId="{BCC893A2-638D-4D30-9B22-4E2CA79C69A4}" type="pres">
      <dgm:prSet presAssocID="{DDF71E13-0FEE-401A-9F1D-D3FC29BDFA17}" presName="compNode" presStyleCnt="0"/>
      <dgm:spPr/>
    </dgm:pt>
    <dgm:pt modelId="{240DE2B7-59B0-4B7E-95E6-05B80AED578F}" type="pres">
      <dgm:prSet presAssocID="{DDF71E13-0FEE-401A-9F1D-D3FC29BDFA17}" presName="iconBgRect" presStyleLbl="bgShp" presStyleIdx="0" presStyleCnt="4"/>
      <dgm:spPr/>
    </dgm:pt>
    <dgm:pt modelId="{0997E534-43CA-4D60-A0CF-F13EEC88D687}" type="pres">
      <dgm:prSet presAssocID="{DDF71E13-0FEE-401A-9F1D-D3FC29BDFA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ell"/>
        </a:ext>
      </dgm:extLst>
    </dgm:pt>
    <dgm:pt modelId="{8B36FF0B-CB96-4EAD-842B-2A0B3BAF338A}" type="pres">
      <dgm:prSet presAssocID="{DDF71E13-0FEE-401A-9F1D-D3FC29BDFA17}" presName="spaceRect" presStyleCnt="0"/>
      <dgm:spPr/>
    </dgm:pt>
    <dgm:pt modelId="{8553A0BF-1CF2-435E-A6C4-AC28722501A0}" type="pres">
      <dgm:prSet presAssocID="{DDF71E13-0FEE-401A-9F1D-D3FC29BDFA17}" presName="textRect" presStyleLbl="revTx" presStyleIdx="0" presStyleCnt="4">
        <dgm:presLayoutVars>
          <dgm:chMax val="1"/>
          <dgm:chPref val="1"/>
        </dgm:presLayoutVars>
      </dgm:prSet>
      <dgm:spPr/>
    </dgm:pt>
    <dgm:pt modelId="{B645DDFE-F69D-4828-8DCE-3388FA7A2F4D}" type="pres">
      <dgm:prSet presAssocID="{DA9BD635-6A95-4F03-B006-9C0B299D6D94}" presName="sibTrans" presStyleCnt="0"/>
      <dgm:spPr/>
    </dgm:pt>
    <dgm:pt modelId="{A8167020-ED26-4E80-9D84-C4E93369B83F}" type="pres">
      <dgm:prSet presAssocID="{71D82012-3779-42B8-8EC9-6D07FE0C3A63}" presName="compNode" presStyleCnt="0"/>
      <dgm:spPr/>
    </dgm:pt>
    <dgm:pt modelId="{D673E63B-A805-432F-B8F1-05B0B306D47C}" type="pres">
      <dgm:prSet presAssocID="{71D82012-3779-42B8-8EC9-6D07FE0C3A63}" presName="iconBgRect" presStyleLbl="bgShp" presStyleIdx="1" presStyleCnt="4"/>
      <dgm:spPr/>
    </dgm:pt>
    <dgm:pt modelId="{78BE9372-6A62-42BC-A9F8-0757E4283BF8}" type="pres">
      <dgm:prSet presAssocID="{71D82012-3779-42B8-8EC9-6D07FE0C3A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2A0E91FB-D09F-47D9-A964-682D4B0DEC70}" type="pres">
      <dgm:prSet presAssocID="{71D82012-3779-42B8-8EC9-6D07FE0C3A63}" presName="spaceRect" presStyleCnt="0"/>
      <dgm:spPr/>
    </dgm:pt>
    <dgm:pt modelId="{11CFD4AD-710A-40E3-99CE-96BD457811A4}" type="pres">
      <dgm:prSet presAssocID="{71D82012-3779-42B8-8EC9-6D07FE0C3A63}" presName="textRect" presStyleLbl="revTx" presStyleIdx="1" presStyleCnt="4">
        <dgm:presLayoutVars>
          <dgm:chMax val="1"/>
          <dgm:chPref val="1"/>
        </dgm:presLayoutVars>
      </dgm:prSet>
      <dgm:spPr/>
    </dgm:pt>
    <dgm:pt modelId="{3D6D49E2-7FC2-4F63-943B-2843427EE12F}" type="pres">
      <dgm:prSet presAssocID="{1FE16DBB-13D2-4C21-9D91-0255131949B3}" presName="sibTrans" presStyleCnt="0"/>
      <dgm:spPr/>
    </dgm:pt>
    <dgm:pt modelId="{895EB018-331D-4076-BD0F-3F789F785717}" type="pres">
      <dgm:prSet presAssocID="{599129AE-A8E8-44F1-8226-F3B1D0A502F6}" presName="compNode" presStyleCnt="0"/>
      <dgm:spPr/>
    </dgm:pt>
    <dgm:pt modelId="{4E8BF02B-B815-4548-A112-57B7487DA1F2}" type="pres">
      <dgm:prSet presAssocID="{599129AE-A8E8-44F1-8226-F3B1D0A502F6}" presName="iconBgRect" presStyleLbl="bgShp" presStyleIdx="2" presStyleCnt="4"/>
      <dgm:spPr/>
    </dgm:pt>
    <dgm:pt modelId="{AFAC64DF-1230-4DB1-A2A8-C9644B462128}" type="pres">
      <dgm:prSet presAssocID="{599129AE-A8E8-44F1-8226-F3B1D0A502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t"/>
        </a:ext>
      </dgm:extLst>
    </dgm:pt>
    <dgm:pt modelId="{3E4DB255-3C73-4FD1-90B6-7A8601BD6C6E}" type="pres">
      <dgm:prSet presAssocID="{599129AE-A8E8-44F1-8226-F3B1D0A502F6}" presName="spaceRect" presStyleCnt="0"/>
      <dgm:spPr/>
    </dgm:pt>
    <dgm:pt modelId="{560209D1-FAAB-428D-BB95-8E54BEDEACFB}" type="pres">
      <dgm:prSet presAssocID="{599129AE-A8E8-44F1-8226-F3B1D0A502F6}" presName="textRect" presStyleLbl="revTx" presStyleIdx="2" presStyleCnt="4">
        <dgm:presLayoutVars>
          <dgm:chMax val="1"/>
          <dgm:chPref val="1"/>
        </dgm:presLayoutVars>
      </dgm:prSet>
      <dgm:spPr/>
    </dgm:pt>
    <dgm:pt modelId="{FD38D171-826C-465E-8E1E-4EC9599C5712}" type="pres">
      <dgm:prSet presAssocID="{83A261BF-FAB7-4AC5-ABC1-E1D3098956B6}" presName="sibTrans" presStyleCnt="0"/>
      <dgm:spPr/>
    </dgm:pt>
    <dgm:pt modelId="{4BF72573-611D-4CB7-93A6-6926DB655483}" type="pres">
      <dgm:prSet presAssocID="{7D03A1E0-1153-41AF-9BE7-50200EC2B4DA}" presName="compNode" presStyleCnt="0"/>
      <dgm:spPr/>
    </dgm:pt>
    <dgm:pt modelId="{04BB775E-0A53-43F1-AEF6-4B43D3EF95A6}" type="pres">
      <dgm:prSet presAssocID="{7D03A1E0-1153-41AF-9BE7-50200EC2B4DA}" presName="iconBgRect" presStyleLbl="bgShp" presStyleIdx="3" presStyleCnt="4"/>
      <dgm:spPr/>
    </dgm:pt>
    <dgm:pt modelId="{7D50ED12-1670-4FC1-B3E5-D9F70EDF75BF}" type="pres">
      <dgm:prSet presAssocID="{7D03A1E0-1153-41AF-9BE7-50200EC2B4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ap"/>
        </a:ext>
      </dgm:extLst>
    </dgm:pt>
    <dgm:pt modelId="{19B252AE-8B15-4917-B193-527AF38B7A49}" type="pres">
      <dgm:prSet presAssocID="{7D03A1E0-1153-41AF-9BE7-50200EC2B4DA}" presName="spaceRect" presStyleCnt="0"/>
      <dgm:spPr/>
    </dgm:pt>
    <dgm:pt modelId="{034685E9-8068-414C-9B62-6CEBCB7063B6}" type="pres">
      <dgm:prSet presAssocID="{7D03A1E0-1153-41AF-9BE7-50200EC2B4DA}" presName="textRect" presStyleLbl="revTx" presStyleIdx="3" presStyleCnt="4">
        <dgm:presLayoutVars>
          <dgm:chMax val="1"/>
          <dgm:chPref val="1"/>
        </dgm:presLayoutVars>
      </dgm:prSet>
      <dgm:spPr/>
    </dgm:pt>
  </dgm:ptLst>
  <dgm:cxnLst>
    <dgm:cxn modelId="{607A580A-32FE-42E0-9715-680D87812159}" srcId="{11282FBC-843E-43EB-85AE-8501F53BB83C}" destId="{7D03A1E0-1153-41AF-9BE7-50200EC2B4DA}" srcOrd="3" destOrd="0" parTransId="{8BEDE3B0-8624-4B1D-99DF-86C3D1E835FD}" sibTransId="{D671D853-3C9B-48F4-9B78-EF14BE287B15}"/>
    <dgm:cxn modelId="{06B20430-D34C-43CA-9155-09098E5AB286}" srcId="{11282FBC-843E-43EB-85AE-8501F53BB83C}" destId="{599129AE-A8E8-44F1-8226-F3B1D0A502F6}" srcOrd="2" destOrd="0" parTransId="{6B96320B-7BAD-4A7F-BE18-D50ED98082C7}" sibTransId="{83A261BF-FAB7-4AC5-ABC1-E1D3098956B6}"/>
    <dgm:cxn modelId="{5EB68C3A-6239-4166-809E-8A736B18DDA1}" type="presOf" srcId="{11282FBC-843E-43EB-85AE-8501F53BB83C}" destId="{AE591382-AD0E-4A66-9B45-F3F7220D876B}" srcOrd="0" destOrd="0" presId="urn:microsoft.com/office/officeart/2018/5/layout/IconCircleLabelList"/>
    <dgm:cxn modelId="{C345703C-4EC2-4E6C-B414-AB1A75233F82}" type="presOf" srcId="{DDF71E13-0FEE-401A-9F1D-D3FC29BDFA17}" destId="{8553A0BF-1CF2-435E-A6C4-AC28722501A0}" srcOrd="0" destOrd="0" presId="urn:microsoft.com/office/officeart/2018/5/layout/IconCircleLabelList"/>
    <dgm:cxn modelId="{7CBA2554-842F-4AE5-916A-6AF9AA07E9F3}" srcId="{11282FBC-843E-43EB-85AE-8501F53BB83C}" destId="{DDF71E13-0FEE-401A-9F1D-D3FC29BDFA17}" srcOrd="0" destOrd="0" parTransId="{48CD4C7B-F61A-4F05-B5E8-07B1F4F23D1B}" sibTransId="{DA9BD635-6A95-4F03-B006-9C0B299D6D94}"/>
    <dgm:cxn modelId="{6FF40B7B-40F7-4D0A-ADA8-43352F64CB96}" type="presOf" srcId="{7D03A1E0-1153-41AF-9BE7-50200EC2B4DA}" destId="{034685E9-8068-414C-9B62-6CEBCB7063B6}" srcOrd="0" destOrd="0" presId="urn:microsoft.com/office/officeart/2018/5/layout/IconCircleLabelList"/>
    <dgm:cxn modelId="{52BECD8A-2F76-4BE9-B398-48ABF1CA5DD0}" type="presOf" srcId="{599129AE-A8E8-44F1-8226-F3B1D0A502F6}" destId="{560209D1-FAAB-428D-BB95-8E54BEDEACFB}" srcOrd="0" destOrd="0" presId="urn:microsoft.com/office/officeart/2018/5/layout/IconCircleLabelList"/>
    <dgm:cxn modelId="{EB2449B6-D8F2-4D45-A1D4-0194B395D522}" srcId="{11282FBC-843E-43EB-85AE-8501F53BB83C}" destId="{71D82012-3779-42B8-8EC9-6D07FE0C3A63}" srcOrd="1" destOrd="0" parTransId="{24E3846E-9E78-47DA-8981-00F4110958F4}" sibTransId="{1FE16DBB-13D2-4C21-9D91-0255131949B3}"/>
    <dgm:cxn modelId="{CB6FBDBD-A444-4FBA-B5B0-2F453E467D29}" type="presOf" srcId="{71D82012-3779-42B8-8EC9-6D07FE0C3A63}" destId="{11CFD4AD-710A-40E3-99CE-96BD457811A4}" srcOrd="0" destOrd="0" presId="urn:microsoft.com/office/officeart/2018/5/layout/IconCircleLabelList"/>
    <dgm:cxn modelId="{D70522FF-967E-4EF8-9E5A-83A30E4D4F89}" type="presParOf" srcId="{AE591382-AD0E-4A66-9B45-F3F7220D876B}" destId="{BCC893A2-638D-4D30-9B22-4E2CA79C69A4}" srcOrd="0" destOrd="0" presId="urn:microsoft.com/office/officeart/2018/5/layout/IconCircleLabelList"/>
    <dgm:cxn modelId="{7F8318C9-847B-4124-AF93-0EB3ECB5404D}" type="presParOf" srcId="{BCC893A2-638D-4D30-9B22-4E2CA79C69A4}" destId="{240DE2B7-59B0-4B7E-95E6-05B80AED578F}" srcOrd="0" destOrd="0" presId="urn:microsoft.com/office/officeart/2018/5/layout/IconCircleLabelList"/>
    <dgm:cxn modelId="{8D6D2FE8-25E2-4642-8BF3-377FE9DB5103}" type="presParOf" srcId="{BCC893A2-638D-4D30-9B22-4E2CA79C69A4}" destId="{0997E534-43CA-4D60-A0CF-F13EEC88D687}" srcOrd="1" destOrd="0" presId="urn:microsoft.com/office/officeart/2018/5/layout/IconCircleLabelList"/>
    <dgm:cxn modelId="{60CC128E-ED0F-4945-B934-1BD9530C10F5}" type="presParOf" srcId="{BCC893A2-638D-4D30-9B22-4E2CA79C69A4}" destId="{8B36FF0B-CB96-4EAD-842B-2A0B3BAF338A}" srcOrd="2" destOrd="0" presId="urn:microsoft.com/office/officeart/2018/5/layout/IconCircleLabelList"/>
    <dgm:cxn modelId="{D5E6E197-E965-42D4-9306-EFA992F73787}" type="presParOf" srcId="{BCC893A2-638D-4D30-9B22-4E2CA79C69A4}" destId="{8553A0BF-1CF2-435E-A6C4-AC28722501A0}" srcOrd="3" destOrd="0" presId="urn:microsoft.com/office/officeart/2018/5/layout/IconCircleLabelList"/>
    <dgm:cxn modelId="{43A73166-C469-4F1D-BA96-CFDBFADE34B3}" type="presParOf" srcId="{AE591382-AD0E-4A66-9B45-F3F7220D876B}" destId="{B645DDFE-F69D-4828-8DCE-3388FA7A2F4D}" srcOrd="1" destOrd="0" presId="urn:microsoft.com/office/officeart/2018/5/layout/IconCircleLabelList"/>
    <dgm:cxn modelId="{9BE72913-2387-402B-94C4-253225482FA7}" type="presParOf" srcId="{AE591382-AD0E-4A66-9B45-F3F7220D876B}" destId="{A8167020-ED26-4E80-9D84-C4E93369B83F}" srcOrd="2" destOrd="0" presId="urn:microsoft.com/office/officeart/2018/5/layout/IconCircleLabelList"/>
    <dgm:cxn modelId="{46B493D3-FA1E-4445-85F6-EAF80B64B217}" type="presParOf" srcId="{A8167020-ED26-4E80-9D84-C4E93369B83F}" destId="{D673E63B-A805-432F-B8F1-05B0B306D47C}" srcOrd="0" destOrd="0" presId="urn:microsoft.com/office/officeart/2018/5/layout/IconCircleLabelList"/>
    <dgm:cxn modelId="{28BDD0D1-1F26-44D3-BD41-8272BC34394B}" type="presParOf" srcId="{A8167020-ED26-4E80-9D84-C4E93369B83F}" destId="{78BE9372-6A62-42BC-A9F8-0757E4283BF8}" srcOrd="1" destOrd="0" presId="urn:microsoft.com/office/officeart/2018/5/layout/IconCircleLabelList"/>
    <dgm:cxn modelId="{393FA4F0-01DD-4790-B38C-D36F9F9231C5}" type="presParOf" srcId="{A8167020-ED26-4E80-9D84-C4E93369B83F}" destId="{2A0E91FB-D09F-47D9-A964-682D4B0DEC70}" srcOrd="2" destOrd="0" presId="urn:microsoft.com/office/officeart/2018/5/layout/IconCircleLabelList"/>
    <dgm:cxn modelId="{D1D67031-1796-4C3F-BD5C-92A58C930191}" type="presParOf" srcId="{A8167020-ED26-4E80-9D84-C4E93369B83F}" destId="{11CFD4AD-710A-40E3-99CE-96BD457811A4}" srcOrd="3" destOrd="0" presId="urn:microsoft.com/office/officeart/2018/5/layout/IconCircleLabelList"/>
    <dgm:cxn modelId="{F97E8338-F28C-4073-91D1-E74A90E4E67F}" type="presParOf" srcId="{AE591382-AD0E-4A66-9B45-F3F7220D876B}" destId="{3D6D49E2-7FC2-4F63-943B-2843427EE12F}" srcOrd="3" destOrd="0" presId="urn:microsoft.com/office/officeart/2018/5/layout/IconCircleLabelList"/>
    <dgm:cxn modelId="{6B92F14A-0D31-4572-92DE-490A8AD1783D}" type="presParOf" srcId="{AE591382-AD0E-4A66-9B45-F3F7220D876B}" destId="{895EB018-331D-4076-BD0F-3F789F785717}" srcOrd="4" destOrd="0" presId="urn:microsoft.com/office/officeart/2018/5/layout/IconCircleLabelList"/>
    <dgm:cxn modelId="{59A0D508-3BF9-4688-A607-40754C365131}" type="presParOf" srcId="{895EB018-331D-4076-BD0F-3F789F785717}" destId="{4E8BF02B-B815-4548-A112-57B7487DA1F2}" srcOrd="0" destOrd="0" presId="urn:microsoft.com/office/officeart/2018/5/layout/IconCircleLabelList"/>
    <dgm:cxn modelId="{8E146E02-9779-45CE-BA0C-1FF4DD6ED216}" type="presParOf" srcId="{895EB018-331D-4076-BD0F-3F789F785717}" destId="{AFAC64DF-1230-4DB1-A2A8-C9644B462128}" srcOrd="1" destOrd="0" presId="urn:microsoft.com/office/officeart/2018/5/layout/IconCircleLabelList"/>
    <dgm:cxn modelId="{5077F01D-11FC-4271-BFDD-4D73BA636993}" type="presParOf" srcId="{895EB018-331D-4076-BD0F-3F789F785717}" destId="{3E4DB255-3C73-4FD1-90B6-7A8601BD6C6E}" srcOrd="2" destOrd="0" presId="urn:microsoft.com/office/officeart/2018/5/layout/IconCircleLabelList"/>
    <dgm:cxn modelId="{60FD79A2-1C02-4362-92AB-C11B0669ED48}" type="presParOf" srcId="{895EB018-331D-4076-BD0F-3F789F785717}" destId="{560209D1-FAAB-428D-BB95-8E54BEDEACFB}" srcOrd="3" destOrd="0" presId="urn:microsoft.com/office/officeart/2018/5/layout/IconCircleLabelList"/>
    <dgm:cxn modelId="{211A9546-83A3-483B-8F76-308028F1EB7A}" type="presParOf" srcId="{AE591382-AD0E-4A66-9B45-F3F7220D876B}" destId="{FD38D171-826C-465E-8E1E-4EC9599C5712}" srcOrd="5" destOrd="0" presId="urn:microsoft.com/office/officeart/2018/5/layout/IconCircleLabelList"/>
    <dgm:cxn modelId="{6ED6FA1E-B72A-4B70-8DB6-046352AB40BF}" type="presParOf" srcId="{AE591382-AD0E-4A66-9B45-F3F7220D876B}" destId="{4BF72573-611D-4CB7-93A6-6926DB655483}" srcOrd="6" destOrd="0" presId="urn:microsoft.com/office/officeart/2018/5/layout/IconCircleLabelList"/>
    <dgm:cxn modelId="{E8D0BF57-02ED-4BEE-A7D5-3923A3804A2E}" type="presParOf" srcId="{4BF72573-611D-4CB7-93A6-6926DB655483}" destId="{04BB775E-0A53-43F1-AEF6-4B43D3EF95A6}" srcOrd="0" destOrd="0" presId="urn:microsoft.com/office/officeart/2018/5/layout/IconCircleLabelList"/>
    <dgm:cxn modelId="{62A168D9-BB6A-45DD-8F15-10CF725D108B}" type="presParOf" srcId="{4BF72573-611D-4CB7-93A6-6926DB655483}" destId="{7D50ED12-1670-4FC1-B3E5-D9F70EDF75BF}" srcOrd="1" destOrd="0" presId="urn:microsoft.com/office/officeart/2018/5/layout/IconCircleLabelList"/>
    <dgm:cxn modelId="{2AA64D61-3566-423D-A26B-6EC82FF772D2}" type="presParOf" srcId="{4BF72573-611D-4CB7-93A6-6926DB655483}" destId="{19B252AE-8B15-4917-B193-527AF38B7A49}" srcOrd="2" destOrd="0" presId="urn:microsoft.com/office/officeart/2018/5/layout/IconCircleLabelList"/>
    <dgm:cxn modelId="{A8576C0B-AFCD-4617-84FD-C484DA9FA806}" type="presParOf" srcId="{4BF72573-611D-4CB7-93A6-6926DB655483}" destId="{034685E9-8068-414C-9B62-6CEBCB7063B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74B37-6D1F-4B7D-9B49-67211A8BD1C6}">
      <dsp:nvSpPr>
        <dsp:cNvPr id="0" name=""/>
        <dsp:cNvSpPr/>
      </dsp:nvSpPr>
      <dsp:spPr>
        <a:xfrm>
          <a:off x="679050"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F70326-AE9C-4AA9-8612-C4C8D7633716}">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A55F5-61D9-42C4-832B-E6E02C7C0450}">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Mathematical Modeling of Infectious Diseases</a:t>
          </a:r>
        </a:p>
      </dsp:txBody>
      <dsp:txXfrm>
        <a:off x="75768" y="3053772"/>
        <a:ext cx="3093750" cy="720000"/>
      </dsp:txXfrm>
    </dsp:sp>
    <dsp:sp modelId="{87293768-46FD-4615-9706-D9C8A7FA6811}">
      <dsp:nvSpPr>
        <dsp:cNvPr id="0" name=""/>
        <dsp:cNvSpPr/>
      </dsp:nvSpPr>
      <dsp:spPr>
        <a:xfrm>
          <a:off x="4314206"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B9A824-A434-4D25-ADB0-D1BD3A5574D5}">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310E95-3F97-479B-B3C2-120EF3D307E6}">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Kermack-McKendrick Model</a:t>
          </a:r>
        </a:p>
      </dsp:txBody>
      <dsp:txXfrm>
        <a:off x="3710925" y="3053772"/>
        <a:ext cx="3093750" cy="720000"/>
      </dsp:txXfrm>
    </dsp:sp>
    <dsp:sp modelId="{AB3CB2C2-3109-4BED-8172-32D57FF55A96}">
      <dsp:nvSpPr>
        <dsp:cNvPr id="0" name=""/>
        <dsp:cNvSpPr/>
      </dsp:nvSpPr>
      <dsp:spPr>
        <a:xfrm>
          <a:off x="7949362"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60B82-C405-4E21-A4C8-C9FE73E16EE0}">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8A4FEE-A3C5-4405-ABEA-9E961D82C771}">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Cellular Automata and Markov Chains</a:t>
          </a:r>
        </a:p>
      </dsp:txBody>
      <dsp:txXfrm>
        <a:off x="7346081" y="3053772"/>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0B51A-26F7-4070-B606-C355DE621AA8}">
      <dsp:nvSpPr>
        <dsp:cNvPr id="0" name=""/>
        <dsp:cNvSpPr/>
      </dsp:nvSpPr>
      <dsp:spPr>
        <a:xfrm>
          <a:off x="0" y="261143"/>
          <a:ext cx="10515600" cy="6638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F66B47-F986-4B16-9DBB-F4FF6C55BD3E}">
      <dsp:nvSpPr>
        <dsp:cNvPr id="0" name=""/>
        <dsp:cNvSpPr/>
      </dsp:nvSpPr>
      <dsp:spPr>
        <a:xfrm>
          <a:off x="358497" y="267157"/>
          <a:ext cx="651813" cy="6518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A0A46-A5ED-463F-81E1-479EC9129EAB}">
      <dsp:nvSpPr>
        <dsp:cNvPr id="0" name=""/>
        <dsp:cNvSpPr/>
      </dsp:nvSpPr>
      <dsp:spPr>
        <a:xfrm>
          <a:off x="1368809" y="506"/>
          <a:ext cx="9146790" cy="118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25" tIns="125425" rIns="125425" bIns="125425" numCol="1" spcCol="1270" anchor="ctr" anchorCtr="0">
          <a:noAutofit/>
        </a:bodyPr>
        <a:lstStyle/>
        <a:p>
          <a:pPr marL="0" lvl="0" indent="0" algn="l" defTabSz="800100">
            <a:lnSpc>
              <a:spcPct val="90000"/>
            </a:lnSpc>
            <a:spcBef>
              <a:spcPct val="0"/>
            </a:spcBef>
            <a:spcAft>
              <a:spcPct val="35000"/>
            </a:spcAft>
            <a:buNone/>
          </a:pPr>
          <a:r>
            <a:rPr lang="en-US" sz="1800" b="1" kern="1200" dirty="0"/>
            <a:t>Leveraging cellular automata for simulating epidemic models, specifically the SIR (Susceptible, Infected, Recovered) model. Demonstrate the effectiveness of cellular automata in simulating the SIR models, showcasing an alternative to traditional methods.</a:t>
          </a:r>
        </a:p>
      </dsp:txBody>
      <dsp:txXfrm>
        <a:off x="1368809" y="506"/>
        <a:ext cx="9146790" cy="1185116"/>
      </dsp:txXfrm>
    </dsp:sp>
    <dsp:sp modelId="{942D9ECA-4BD3-47E3-893B-793E24DA7E70}">
      <dsp:nvSpPr>
        <dsp:cNvPr id="0" name=""/>
        <dsp:cNvSpPr/>
      </dsp:nvSpPr>
      <dsp:spPr>
        <a:xfrm>
          <a:off x="0" y="1481901"/>
          <a:ext cx="10515600" cy="11851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E9D68-FD70-41C1-9D52-4AAF4E1AEE6E}">
      <dsp:nvSpPr>
        <dsp:cNvPr id="0" name=""/>
        <dsp:cNvSpPr/>
      </dsp:nvSpPr>
      <dsp:spPr>
        <a:xfrm>
          <a:off x="358497" y="1748552"/>
          <a:ext cx="651813" cy="6518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2BF73-5E1A-4022-B27B-0EF0C04601E4}">
      <dsp:nvSpPr>
        <dsp:cNvPr id="0" name=""/>
        <dsp:cNvSpPr/>
      </dsp:nvSpPr>
      <dsp:spPr>
        <a:xfrm>
          <a:off x="1368809" y="1481901"/>
          <a:ext cx="9146790" cy="118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25" tIns="125425" rIns="125425" bIns="125425" numCol="1" spcCol="1270" anchor="ctr" anchorCtr="0">
          <a:noAutofit/>
        </a:bodyPr>
        <a:lstStyle/>
        <a:p>
          <a:pPr marL="0" lvl="0" indent="0" algn="l" defTabSz="800100">
            <a:lnSpc>
              <a:spcPct val="90000"/>
            </a:lnSpc>
            <a:spcBef>
              <a:spcPct val="0"/>
            </a:spcBef>
            <a:spcAft>
              <a:spcPct val="35000"/>
            </a:spcAft>
            <a:buNone/>
          </a:pPr>
          <a:r>
            <a:rPr lang="en-US" sz="1800" b="1" kern="1200" dirty="0"/>
            <a:t>The goal is to compare the efficiency and accuracy of these models with traditional techniques like Markov Chains, to develop more efficient and practical tools for simulating disease spread and understand the balance between model refinement and overfitting.</a:t>
          </a:r>
        </a:p>
      </dsp:txBody>
      <dsp:txXfrm>
        <a:off x="1368809" y="1481901"/>
        <a:ext cx="9146790" cy="1185116"/>
      </dsp:txXfrm>
    </dsp:sp>
    <dsp:sp modelId="{38A51EE4-2A7C-456A-BFB9-6E40D4DF90C3}">
      <dsp:nvSpPr>
        <dsp:cNvPr id="0" name=""/>
        <dsp:cNvSpPr/>
      </dsp:nvSpPr>
      <dsp:spPr>
        <a:xfrm>
          <a:off x="0" y="2963296"/>
          <a:ext cx="10515600" cy="11851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9DAC70-6F33-4967-9527-B1785A4AE217}">
      <dsp:nvSpPr>
        <dsp:cNvPr id="0" name=""/>
        <dsp:cNvSpPr/>
      </dsp:nvSpPr>
      <dsp:spPr>
        <a:xfrm>
          <a:off x="358497" y="3229947"/>
          <a:ext cx="651813" cy="6518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0B227-DEAE-4D30-A119-2B0FC1A5D753}">
      <dsp:nvSpPr>
        <dsp:cNvPr id="0" name=""/>
        <dsp:cNvSpPr/>
      </dsp:nvSpPr>
      <dsp:spPr>
        <a:xfrm>
          <a:off x="1368809" y="2963296"/>
          <a:ext cx="9146790" cy="118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425" tIns="125425" rIns="125425" bIns="125425" numCol="1" spcCol="1270" anchor="ctr" anchorCtr="0">
          <a:noAutofit/>
        </a:bodyPr>
        <a:lstStyle/>
        <a:p>
          <a:pPr marL="0" lvl="0" indent="0" algn="l" defTabSz="800100">
            <a:lnSpc>
              <a:spcPct val="90000"/>
            </a:lnSpc>
            <a:spcBef>
              <a:spcPct val="0"/>
            </a:spcBef>
            <a:spcAft>
              <a:spcPct val="35000"/>
            </a:spcAft>
            <a:buNone/>
          </a:pPr>
          <a:r>
            <a:rPr lang="en-US" sz="1800" b="1" kern="1200" dirty="0"/>
            <a:t>Explore the practicality and applicability of these simulation tools beyond academic research, such as their use in public health planning or game development.</a:t>
          </a:r>
        </a:p>
        <a:p>
          <a:pPr marL="0" lvl="0" indent="0" algn="l" defTabSz="800100">
            <a:lnSpc>
              <a:spcPct val="90000"/>
            </a:lnSpc>
            <a:spcBef>
              <a:spcPct val="0"/>
            </a:spcBef>
            <a:spcAft>
              <a:spcPct val="35000"/>
            </a:spcAft>
            <a:buNone/>
          </a:pPr>
          <a:endParaRPr lang="en-US" sz="1800" kern="1200" dirty="0"/>
        </a:p>
      </dsp:txBody>
      <dsp:txXfrm>
        <a:off x="1368809" y="2963296"/>
        <a:ext cx="9146790" cy="1185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60821-EF4D-431F-86E4-01664C6888C4}">
      <dsp:nvSpPr>
        <dsp:cNvPr id="0" name=""/>
        <dsp:cNvSpPr/>
      </dsp:nvSpPr>
      <dsp:spPr>
        <a:xfrm>
          <a:off x="1281305" y="2697"/>
          <a:ext cx="4467366" cy="268041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The simulation uses cellular automata to model the spread of an infectious disease based on SIR models.</a:t>
          </a:r>
        </a:p>
        <a:p>
          <a:pPr marL="0" lvl="0" indent="0" algn="ctr" defTabSz="800100">
            <a:lnSpc>
              <a:spcPct val="100000"/>
            </a:lnSpc>
            <a:spcBef>
              <a:spcPct val="0"/>
            </a:spcBef>
            <a:spcAft>
              <a:spcPct val="35000"/>
            </a:spcAft>
            <a:buNone/>
          </a:pPr>
          <a:endParaRPr lang="en-US" sz="1800" kern="1200" dirty="0"/>
        </a:p>
        <a:p>
          <a:pPr marL="0" lvl="0" indent="0" algn="ctr" defTabSz="800100">
            <a:lnSpc>
              <a:spcPct val="100000"/>
            </a:lnSpc>
            <a:spcBef>
              <a:spcPct val="0"/>
            </a:spcBef>
            <a:spcAft>
              <a:spcPct val="35000"/>
            </a:spcAft>
            <a:buNone/>
          </a:pPr>
          <a:r>
            <a:rPr lang="en-US" sz="1800" kern="1200" dirty="0"/>
            <a:t> We represent the population as a 2D grid, each cell corresponds to an individual and its state: Susceptible, Infected, or Recovered.</a:t>
          </a:r>
        </a:p>
      </dsp:txBody>
      <dsp:txXfrm>
        <a:off x="1281305" y="2697"/>
        <a:ext cx="4467366" cy="2680419"/>
      </dsp:txXfrm>
    </dsp:sp>
    <dsp:sp modelId="{0BBFEC5A-308C-4282-936E-3ADDD170CF9D}">
      <dsp:nvSpPr>
        <dsp:cNvPr id="0" name=""/>
        <dsp:cNvSpPr/>
      </dsp:nvSpPr>
      <dsp:spPr>
        <a:xfrm>
          <a:off x="6195408" y="2697"/>
          <a:ext cx="4467366" cy="268041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The initial state of each cell is randomly assigned to reflect a realistic distribution of population states at the spread of a disease.</a:t>
          </a:r>
        </a:p>
        <a:p>
          <a:pPr marL="0" lvl="0" indent="0" algn="ctr" defTabSz="800100">
            <a:lnSpc>
              <a:spcPct val="100000"/>
            </a:lnSpc>
            <a:spcBef>
              <a:spcPct val="0"/>
            </a:spcBef>
            <a:spcAft>
              <a:spcPct val="35000"/>
            </a:spcAft>
            <a:buNone/>
          </a:pPr>
          <a:endParaRPr lang="en-US" sz="1800" kern="1200" dirty="0"/>
        </a:p>
        <a:p>
          <a:pPr marL="0" lvl="0" indent="0" algn="ctr" defTabSz="800100">
            <a:lnSpc>
              <a:spcPct val="100000"/>
            </a:lnSpc>
            <a:spcBef>
              <a:spcPct val="0"/>
            </a:spcBef>
            <a:spcAft>
              <a:spcPct val="35000"/>
            </a:spcAft>
            <a:buNone/>
          </a:pPr>
          <a:r>
            <a:rPr lang="en-US" sz="1800" kern="1200" dirty="0"/>
            <a:t>By assigning different portions of the grid to multiple processes, we aim to enhance computational efficiency.</a:t>
          </a:r>
        </a:p>
      </dsp:txBody>
      <dsp:txXfrm>
        <a:off x="6195408" y="2697"/>
        <a:ext cx="4467366" cy="2680419"/>
      </dsp:txXfrm>
    </dsp:sp>
    <dsp:sp modelId="{4E18EE85-DA39-404C-B64E-2C4228662B44}">
      <dsp:nvSpPr>
        <dsp:cNvPr id="0" name=""/>
        <dsp:cNvSpPr/>
      </dsp:nvSpPr>
      <dsp:spPr>
        <a:xfrm>
          <a:off x="1298192" y="3079167"/>
          <a:ext cx="4467366" cy="268041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The simulation rules apply for each time-step.</a:t>
          </a:r>
        </a:p>
        <a:p>
          <a:pPr marL="0" lvl="0" indent="0" algn="ctr" defTabSz="800100">
            <a:lnSpc>
              <a:spcPct val="100000"/>
            </a:lnSpc>
            <a:spcBef>
              <a:spcPct val="0"/>
            </a:spcBef>
            <a:spcAft>
              <a:spcPct val="35000"/>
            </a:spcAft>
            <a:buNone/>
          </a:pPr>
          <a:r>
            <a:rPr lang="en-US" sz="1800" kern="1200" dirty="0"/>
            <a:t>The state will evolve based on these rules, and the aggregate state of the population will be captured and analyzed. </a:t>
          </a:r>
        </a:p>
        <a:p>
          <a:pPr marL="0" lvl="0" indent="0" algn="ctr" defTabSz="800100">
            <a:lnSpc>
              <a:spcPct val="100000"/>
            </a:lnSpc>
            <a:spcBef>
              <a:spcPct val="0"/>
            </a:spcBef>
            <a:spcAft>
              <a:spcPct val="35000"/>
            </a:spcAft>
            <a:buNone/>
          </a:pPr>
          <a:r>
            <a:rPr lang="en-US" sz="1800" kern="1200" dirty="0"/>
            <a:t>As the SIR and SEIR models involve ordinary differential equations, numerical integration methods are used for their solution</a:t>
          </a:r>
        </a:p>
        <a:p>
          <a:pPr marL="0" lvl="0" indent="0" algn="ctr" defTabSz="800100">
            <a:lnSpc>
              <a:spcPct val="100000"/>
            </a:lnSpc>
            <a:spcBef>
              <a:spcPct val="0"/>
            </a:spcBef>
            <a:spcAft>
              <a:spcPct val="35000"/>
            </a:spcAft>
            <a:buNone/>
          </a:pPr>
          <a:endParaRPr lang="en-US" sz="1800" kern="1200" dirty="0"/>
        </a:p>
      </dsp:txBody>
      <dsp:txXfrm>
        <a:off x="1298192" y="3079167"/>
        <a:ext cx="4467366" cy="2680419"/>
      </dsp:txXfrm>
    </dsp:sp>
    <dsp:sp modelId="{D01AFF21-4ED8-42B5-A1C6-20EB2592852A}">
      <dsp:nvSpPr>
        <dsp:cNvPr id="0" name=""/>
        <dsp:cNvSpPr/>
      </dsp:nvSpPr>
      <dsp:spPr>
        <a:xfrm>
          <a:off x="6195408" y="3129853"/>
          <a:ext cx="4467366" cy="268041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Ultimately, we aim to generate a rich dataset that provides insight into the temporal dynamics of disease spread and the comparative efficiency and accuracy of SIR model when implemented.</a:t>
          </a:r>
        </a:p>
      </dsp:txBody>
      <dsp:txXfrm>
        <a:off x="6195408" y="3129853"/>
        <a:ext cx="4467366" cy="26804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CF389-E69E-47F3-A170-BFAD4DC905FC}">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5C5DA-3608-4FD1-B645-425F578BF217}">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1. </a:t>
          </a:r>
          <a:r>
            <a:rPr lang="en-US" sz="4000" b="1" kern="1200" dirty="0"/>
            <a:t>Setting Up the Simulation Environment</a:t>
          </a:r>
          <a:endParaRPr lang="en-US" sz="4000" kern="1200" dirty="0"/>
        </a:p>
      </dsp:txBody>
      <dsp:txXfrm>
        <a:off x="0" y="531"/>
        <a:ext cx="10515600" cy="870055"/>
      </dsp:txXfrm>
    </dsp:sp>
    <dsp:sp modelId="{F9FBFC99-12BE-4352-808B-35E96EDB4CD2}">
      <dsp:nvSpPr>
        <dsp:cNvPr id="0" name=""/>
        <dsp:cNvSpPr/>
      </dsp:nvSpPr>
      <dsp:spPr>
        <a:xfrm>
          <a:off x="0" y="87058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A4F7B0-2BB6-406B-98DB-2F46288A05A3}">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2. </a:t>
          </a:r>
          <a:r>
            <a:rPr lang="en-US" sz="4000" b="1" kern="1200" dirty="0"/>
            <a:t>Implementing SIR Models</a:t>
          </a:r>
          <a:endParaRPr lang="en-US" sz="4000" kern="1200" dirty="0"/>
        </a:p>
      </dsp:txBody>
      <dsp:txXfrm>
        <a:off x="0" y="870586"/>
        <a:ext cx="10515600" cy="870055"/>
      </dsp:txXfrm>
    </dsp:sp>
    <dsp:sp modelId="{701671A9-86EE-42FB-8FDB-2E86105C34BB}">
      <dsp:nvSpPr>
        <dsp:cNvPr id="0" name=""/>
        <dsp:cNvSpPr/>
      </dsp:nvSpPr>
      <dsp:spPr>
        <a:xfrm>
          <a:off x="0" y="174064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A41681C-A0E5-41F5-8764-9C7BB265DE24}">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3. </a:t>
          </a:r>
          <a:r>
            <a:rPr lang="en-US" sz="4000" b="1" kern="1200" dirty="0"/>
            <a:t>Running the Simulation</a:t>
          </a:r>
          <a:endParaRPr lang="en-US" sz="4000" kern="1200" dirty="0"/>
        </a:p>
      </dsp:txBody>
      <dsp:txXfrm>
        <a:off x="0" y="1740641"/>
        <a:ext cx="10515600" cy="870055"/>
      </dsp:txXfrm>
    </dsp:sp>
    <dsp:sp modelId="{A31B799D-9F91-4FE5-B2B2-E0B0FDA95319}">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430BEC5-6E2D-45F9-A61B-7AF4C336C84E}">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4. </a:t>
          </a:r>
          <a:r>
            <a:rPr lang="en-US" sz="4000" b="1" kern="1200" dirty="0"/>
            <a:t>Data Analysis and Model Refinement</a:t>
          </a:r>
          <a:endParaRPr lang="en-US" sz="4000" kern="1200" dirty="0"/>
        </a:p>
      </dsp:txBody>
      <dsp:txXfrm>
        <a:off x="0" y="2610696"/>
        <a:ext cx="10515600" cy="870055"/>
      </dsp:txXfrm>
    </dsp:sp>
    <dsp:sp modelId="{E4172C9B-66A4-4871-AE76-93E835A0A2D8}">
      <dsp:nvSpPr>
        <dsp:cNvPr id="0" name=""/>
        <dsp:cNvSpPr/>
      </dsp:nvSpPr>
      <dsp:spPr>
        <a:xfrm>
          <a:off x="0" y="34807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5B69559-AFC8-44F4-88F8-D976774B3A95}">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5. </a:t>
          </a:r>
          <a:r>
            <a:rPr lang="en-US" sz="4000" b="1" kern="1200" dirty="0"/>
            <a:t>Machine Learning Integration</a:t>
          </a:r>
          <a:endParaRPr lang="en-US" sz="4000" kern="1200" dirty="0"/>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DE2B7-59B0-4B7E-95E6-05B80AED578F}">
      <dsp:nvSpPr>
        <dsp:cNvPr id="0" name=""/>
        <dsp:cNvSpPr/>
      </dsp:nvSpPr>
      <dsp:spPr>
        <a:xfrm>
          <a:off x="1031658" y="1476724"/>
          <a:ext cx="1494195" cy="1494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7E534-43CA-4D60-A0CF-F13EEC88D687}">
      <dsp:nvSpPr>
        <dsp:cNvPr id="0" name=""/>
        <dsp:cNvSpPr/>
      </dsp:nvSpPr>
      <dsp:spPr>
        <a:xfrm>
          <a:off x="1350093" y="1795159"/>
          <a:ext cx="857325" cy="8573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3A0BF-1CF2-435E-A6C4-AC28722501A0}">
      <dsp:nvSpPr>
        <dsp:cNvPr id="0" name=""/>
        <dsp:cNvSpPr/>
      </dsp:nvSpPr>
      <dsp:spPr>
        <a:xfrm>
          <a:off x="554006" y="3436324"/>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Unforeseen virality</a:t>
          </a:r>
        </a:p>
      </dsp:txBody>
      <dsp:txXfrm>
        <a:off x="554006" y="3436324"/>
        <a:ext cx="2449500" cy="720000"/>
      </dsp:txXfrm>
    </dsp:sp>
    <dsp:sp modelId="{D673E63B-A805-432F-B8F1-05B0B306D47C}">
      <dsp:nvSpPr>
        <dsp:cNvPr id="0" name=""/>
        <dsp:cNvSpPr/>
      </dsp:nvSpPr>
      <dsp:spPr>
        <a:xfrm>
          <a:off x="3909821" y="1476724"/>
          <a:ext cx="1494195" cy="1494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BE9372-6A62-42BC-A9F8-0757E4283BF8}">
      <dsp:nvSpPr>
        <dsp:cNvPr id="0" name=""/>
        <dsp:cNvSpPr/>
      </dsp:nvSpPr>
      <dsp:spPr>
        <a:xfrm>
          <a:off x="4228256" y="1795159"/>
          <a:ext cx="857325" cy="8573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FD4AD-710A-40E3-99CE-96BD457811A4}">
      <dsp:nvSpPr>
        <dsp:cNvPr id="0" name=""/>
        <dsp:cNvSpPr/>
      </dsp:nvSpPr>
      <dsp:spPr>
        <a:xfrm>
          <a:off x="3432168" y="3436324"/>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MERS humidifier spread 2015</a:t>
          </a:r>
        </a:p>
      </dsp:txBody>
      <dsp:txXfrm>
        <a:off x="3432168" y="3436324"/>
        <a:ext cx="2449500" cy="720000"/>
      </dsp:txXfrm>
    </dsp:sp>
    <dsp:sp modelId="{4E8BF02B-B815-4548-A112-57B7487DA1F2}">
      <dsp:nvSpPr>
        <dsp:cNvPr id="0" name=""/>
        <dsp:cNvSpPr/>
      </dsp:nvSpPr>
      <dsp:spPr>
        <a:xfrm>
          <a:off x="6787983" y="1476724"/>
          <a:ext cx="1494195" cy="1494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AC64DF-1230-4DB1-A2A8-C9644B462128}">
      <dsp:nvSpPr>
        <dsp:cNvPr id="0" name=""/>
        <dsp:cNvSpPr/>
      </dsp:nvSpPr>
      <dsp:spPr>
        <a:xfrm>
          <a:off x="7106418" y="1795159"/>
          <a:ext cx="857325" cy="8573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0209D1-FAAB-428D-BB95-8E54BEDEACFB}">
      <dsp:nvSpPr>
        <dsp:cNvPr id="0" name=""/>
        <dsp:cNvSpPr/>
      </dsp:nvSpPr>
      <dsp:spPr>
        <a:xfrm>
          <a:off x="6310331" y="3436324"/>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dirty="0"/>
            <a:t>Killing Black Cats during Plague</a:t>
          </a:r>
        </a:p>
      </dsp:txBody>
      <dsp:txXfrm>
        <a:off x="6310331" y="3436324"/>
        <a:ext cx="2449500" cy="720000"/>
      </dsp:txXfrm>
    </dsp:sp>
    <dsp:sp modelId="{04BB775E-0A53-43F1-AEF6-4B43D3EF95A6}">
      <dsp:nvSpPr>
        <dsp:cNvPr id="0" name=""/>
        <dsp:cNvSpPr/>
      </dsp:nvSpPr>
      <dsp:spPr>
        <a:xfrm>
          <a:off x="9666146" y="1476724"/>
          <a:ext cx="1494195" cy="14941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0ED12-1670-4FC1-B3E5-D9F70EDF75BF}">
      <dsp:nvSpPr>
        <dsp:cNvPr id="0" name=""/>
        <dsp:cNvSpPr/>
      </dsp:nvSpPr>
      <dsp:spPr>
        <a:xfrm>
          <a:off x="9984581" y="1795159"/>
          <a:ext cx="857325" cy="8573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685E9-8068-414C-9B62-6CEBCB7063B6}">
      <dsp:nvSpPr>
        <dsp:cNvPr id="0" name=""/>
        <dsp:cNvSpPr/>
      </dsp:nvSpPr>
      <dsp:spPr>
        <a:xfrm>
          <a:off x="9188493" y="3436324"/>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Disinformation</a:t>
          </a:r>
        </a:p>
      </dsp:txBody>
      <dsp:txXfrm>
        <a:off x="9188493" y="3436324"/>
        <a:ext cx="2449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EAE835-F10D-5C5B-B344-012A6F9F81B3}"/>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F10D36BF-12C2-DEF2-86D5-D67E48678CE8}"/>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9CB194E6-6763-4A73-8842-02F08765FC34}" type="datetimeFigureOut">
              <a:rPr lang="en-US" smtClean="0"/>
              <a:t>8/22/2023</a:t>
            </a:fld>
            <a:endParaRPr lang="en-US"/>
          </a:p>
        </p:txBody>
      </p:sp>
      <p:sp>
        <p:nvSpPr>
          <p:cNvPr id="4" name="Footer Placeholder 3">
            <a:extLst>
              <a:ext uri="{FF2B5EF4-FFF2-40B4-BE49-F238E27FC236}">
                <a16:creationId xmlns:a16="http://schemas.microsoft.com/office/drawing/2014/main" id="{8C6C295C-F1D4-E08C-A85D-41C59E59B29E}"/>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A3CAC949-F6DE-2067-A63C-EF9034512B00}"/>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25BF0A7B-924C-4FBE-BE30-7C3A7BF7347A}" type="slidenum">
              <a:rPr lang="en-US" smtClean="0"/>
              <a:t>‹#›</a:t>
            </a:fld>
            <a:endParaRPr lang="en-US"/>
          </a:p>
        </p:txBody>
      </p:sp>
    </p:spTree>
    <p:extLst>
      <p:ext uri="{BB962C8B-B14F-4D97-AF65-F5344CB8AC3E}">
        <p14:creationId xmlns:p14="http://schemas.microsoft.com/office/powerpoint/2010/main" val="3601943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C7BA811-8917-4F1D-B22F-E96045BFA4E0}" type="datetimeFigureOut">
              <a:rPr lang="en-US" smtClean="0"/>
              <a:t>8/22/2023</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8CD0-A999-6027-2C68-5954AE4A6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0DD9F-610A-42D3-4A4B-047504489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1EC34-F397-9213-25E5-B7D2002D3F40}"/>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6B0B5C7D-1220-7D4A-821A-716126693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66DCD-FAB9-116F-20E9-6954E5F22614}"/>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2159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5E34-E852-BA4E-4D57-0F66735AD4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C1F7F7-0E26-12F0-88BC-861C340AEC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E95F70-F6D5-202F-6C2D-B4A8528BBD82}"/>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DD15949C-8F6C-6A6B-F256-A51B746A7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EC54B-065D-C354-5ADB-24F415C63AD3}"/>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1339111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86456-AE14-AF04-28B0-B833F2688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1BA474-926A-8923-7024-F4DDDAB459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2937E-FFDF-E057-F469-5E33201FA690}"/>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6C9C0F76-D183-7321-1EF5-1B03B339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15D89-EADA-A550-0830-74B6986585AF}"/>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745952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99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536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slide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1348246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752843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881568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781636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331686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154D72-9651-4EFE-9F53-05B69E3ACC9B}" type="datetimeFigureOut">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629800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D816-6437-A4E7-731A-23E314581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53BCCF-7870-EFDA-16BB-A8E6900559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495097-7574-76C5-2916-78568730B0BD}"/>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E54AE880-E4A0-0086-F269-DF80A44F29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1473A-C309-8DC3-2844-78D4D25F64BE}"/>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56521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154D72-9651-4EFE-9F53-05B69E3ACC9B}" type="datetimeFigureOut">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984994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154D72-9651-4EFE-9F53-05B69E3ACC9B}" type="datetimeFigureOut">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862678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941493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994660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8290615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5033822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Quote slide with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9935281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77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E91F-6DA2-C988-9F5A-1B43F4C5CC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D11AC1-F69D-E57A-9FED-E014F69C4F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7E9529-FE48-5BCD-E98F-8E051680A83A}"/>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91BF507A-DD0D-EA36-B2C6-D6C425C7C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4B834-3BD4-1513-6F4C-A8732C109FAE}"/>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63880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E621-25A1-191A-0EB8-153EF4531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29551-9616-E302-6751-9884F64243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76A39E-70B0-9394-F446-ADF5030A9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D97B72-F913-320C-51D7-175B93F0B46F}"/>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a:extLst>
              <a:ext uri="{FF2B5EF4-FFF2-40B4-BE49-F238E27FC236}">
                <a16:creationId xmlns:a16="http://schemas.microsoft.com/office/drawing/2014/main" id="{FB9EEAEB-7749-2CBF-3087-23B7F1B7B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FC2653-85E2-D286-92C6-881DBA7A6922}"/>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1369502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3458-2E03-9457-AA77-03098BD380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2FDA7B-BC31-1F0A-804F-86754F6B50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9EC459-A1A9-204A-908E-AE9CBDB3EE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E94354-174E-A30C-1AD9-8D632BB4A2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E9786A-A501-0F4A-9C10-AE4B2DA008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DDAB34-E546-8AE1-0757-39CDC967BC6F}"/>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8" name="Footer Placeholder 7">
            <a:extLst>
              <a:ext uri="{FF2B5EF4-FFF2-40B4-BE49-F238E27FC236}">
                <a16:creationId xmlns:a16="http://schemas.microsoft.com/office/drawing/2014/main" id="{7EE49D58-5D7A-8E61-C2B0-997A1A88FF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5A364E-B58A-8836-CF9C-CBDF363F12E6}"/>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03888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1AA0-E663-28BA-1BF4-3AFEA0FBA4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A9A691-75D0-597C-55F2-3249E8C3B0E3}"/>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4" name="Footer Placeholder 3">
            <a:extLst>
              <a:ext uri="{FF2B5EF4-FFF2-40B4-BE49-F238E27FC236}">
                <a16:creationId xmlns:a16="http://schemas.microsoft.com/office/drawing/2014/main" id="{4DDD1288-FBFB-1F38-C13D-4EA82DE688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37BFB9-D98C-333B-6441-ECC077F57306}"/>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15815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0C8BE-34F6-54F4-EA8B-9DB2ECE22A38}"/>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3" name="Footer Placeholder 2">
            <a:extLst>
              <a:ext uri="{FF2B5EF4-FFF2-40B4-BE49-F238E27FC236}">
                <a16:creationId xmlns:a16="http://schemas.microsoft.com/office/drawing/2014/main" id="{93C6B072-3E75-2616-855F-EB1120CFC7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EC3CDA-0D21-8D1F-8560-DDA23A7DDFAE}"/>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692036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909D-A91F-230E-CE01-B2BA5D565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A086CD-E2D7-4FE9-91EA-EF3C6B46E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43DB01-0E1D-30B1-9D35-6A01B9252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8A8E42-98B6-4184-C8A7-B6B271EC90F1}"/>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a:extLst>
              <a:ext uri="{FF2B5EF4-FFF2-40B4-BE49-F238E27FC236}">
                <a16:creationId xmlns:a16="http://schemas.microsoft.com/office/drawing/2014/main" id="{E13AF885-908A-5419-8E63-005137BF6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F0F83-905F-DC44-BC32-EFC011AA4C73}"/>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3008151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5E24-2230-4C1C-81D0-64E9634DBF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D8CFDB-E1B2-FE2E-C674-693932954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223D9F-0B3D-FC15-E7C3-F123FEBCC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4B452B-7B77-89F4-03A4-7B9E2A4EEC3C}"/>
              </a:ext>
            </a:extLst>
          </p:cNvPr>
          <p:cNvSpPr>
            <a:spLocks noGrp="1"/>
          </p:cNvSpPr>
          <p:nvPr>
            <p:ph type="dt" sz="half" idx="10"/>
          </p:nvPr>
        </p:nvSpPr>
        <p:spPr/>
        <p:txBody>
          <a:bodyPr/>
          <a:lstStyle/>
          <a:p>
            <a:fld id="{7C154D72-9651-4EFE-9F53-05B69E3ACC9B}" type="datetimeFigureOut">
              <a:rPr lang="en-US" smtClean="0"/>
              <a:t>8/22/2023</a:t>
            </a:fld>
            <a:endParaRPr lang="en-US"/>
          </a:p>
        </p:txBody>
      </p:sp>
      <p:sp>
        <p:nvSpPr>
          <p:cNvPr id="6" name="Footer Placeholder 5">
            <a:extLst>
              <a:ext uri="{FF2B5EF4-FFF2-40B4-BE49-F238E27FC236}">
                <a16:creationId xmlns:a16="http://schemas.microsoft.com/office/drawing/2014/main" id="{AA2CBC6E-D148-3033-C369-538B90A60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40443-E482-890E-6A1F-47ABBC6CC640}"/>
              </a:ext>
            </a:extLst>
          </p:cNvPr>
          <p:cNvSpPr>
            <a:spLocks noGrp="1"/>
          </p:cNvSpPr>
          <p:nvPr>
            <p:ph type="sldNum" sz="quarter" idx="12"/>
          </p:nvPr>
        </p:nvSpPr>
        <p:spPr/>
        <p:txBody>
          <a:bodyPr/>
          <a:lstStyle/>
          <a:p>
            <a:fld id="{3E1A3A37-7348-43E6-ADB1-DF7439F0E39A}" type="slidenum">
              <a:rPr lang="en-US" smtClean="0"/>
              <a:t>‹#›</a:t>
            </a:fld>
            <a:endParaRPr lang="en-US"/>
          </a:p>
        </p:txBody>
      </p:sp>
    </p:spTree>
    <p:extLst>
      <p:ext uri="{BB962C8B-B14F-4D97-AF65-F5344CB8AC3E}">
        <p14:creationId xmlns:p14="http://schemas.microsoft.com/office/powerpoint/2010/main" val="2933283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F05B6-245C-84DE-F12A-A9BAC61F42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62AAFB-8115-8CC5-D014-993BBCD5DA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F2140-241A-785C-FD18-CC7AE0E583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154D72-9651-4EFE-9F53-05B69E3ACC9B}" type="datetimeFigureOut">
              <a:rPr lang="en-US" smtClean="0"/>
              <a:t>8/22/2023</a:t>
            </a:fld>
            <a:endParaRPr lang="en-US"/>
          </a:p>
        </p:txBody>
      </p:sp>
      <p:sp>
        <p:nvSpPr>
          <p:cNvPr id="5" name="Footer Placeholder 4">
            <a:extLst>
              <a:ext uri="{FF2B5EF4-FFF2-40B4-BE49-F238E27FC236}">
                <a16:creationId xmlns:a16="http://schemas.microsoft.com/office/drawing/2014/main" id="{B82751C8-E585-D082-3A67-9D8B92465B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034227-AF2E-A655-84BC-3319C73518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A3A37-7348-43E6-ADB1-DF7439F0E39A}" type="slidenum">
              <a:rPr lang="en-US" smtClean="0"/>
              <a:t>‹#›</a:t>
            </a:fld>
            <a:endParaRPr lang="en-US"/>
          </a:p>
        </p:txBody>
      </p:sp>
    </p:spTree>
    <p:extLst>
      <p:ext uri="{BB962C8B-B14F-4D97-AF65-F5344CB8AC3E}">
        <p14:creationId xmlns:p14="http://schemas.microsoft.com/office/powerpoint/2010/main" val="1612179776"/>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154D72-9651-4EFE-9F53-05B69E3ACC9B}" type="datetimeFigureOut">
              <a:rPr lang="en-US" smtClean="0"/>
              <a:t>8/22/2023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A3A37-7348-43E6-ADB1-DF7439F0E39A}" type="slidenum">
              <a:rPr lang="en-US" smtClean="0"/>
              <a:t>‹#›</a:t>
            </a:fld>
            <a:endParaRPr lang="en-US"/>
          </a:p>
        </p:txBody>
      </p:sp>
    </p:spTree>
    <p:extLst>
      <p:ext uri="{BB962C8B-B14F-4D97-AF65-F5344CB8AC3E}">
        <p14:creationId xmlns:p14="http://schemas.microsoft.com/office/powerpoint/2010/main" val="723812916"/>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6.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9B53E6E-6D4B-74C8-505A-6852367ECEA6}"/>
              </a:ext>
            </a:extLst>
          </p:cNvPr>
          <p:cNvSpPr>
            <a:spLocks noGrp="1"/>
          </p:cNvSpPr>
          <p:nvPr>
            <p:ph type="ctrTitle"/>
          </p:nvPr>
        </p:nvSpPr>
        <p:spPr>
          <a:xfrm>
            <a:off x="638881" y="417576"/>
            <a:ext cx="10909640" cy="1249394"/>
          </a:xfrm>
        </p:spPr>
        <p:txBody>
          <a:bodyPr anchor="ctr">
            <a:normAutofit/>
          </a:bodyPr>
          <a:lstStyle/>
          <a:p>
            <a:r>
              <a:rPr lang="en-US" sz="4100" dirty="0"/>
              <a:t>Echoes of the Spanish Lady: </a:t>
            </a:r>
            <a:r>
              <a:rPr lang="en-US" sz="4100" b="0" i="0" dirty="0">
                <a:effectLst/>
                <a:latin typeface="Söhne"/>
              </a:rPr>
              <a:t>Navigating the Maze of Epidemic Models</a:t>
            </a:r>
            <a:endParaRPr lang="en-US" sz="4100" dirty="0"/>
          </a:p>
        </p:txBody>
      </p:sp>
      <p:sp>
        <p:nvSpPr>
          <p:cNvPr id="8" name="Subtitle 7">
            <a:extLst>
              <a:ext uri="{FF2B5EF4-FFF2-40B4-BE49-F238E27FC236}">
                <a16:creationId xmlns:a16="http://schemas.microsoft.com/office/drawing/2014/main" id="{9911C1E6-FB1C-63C1-5153-42A40FAFA576}"/>
              </a:ext>
            </a:extLst>
          </p:cNvPr>
          <p:cNvSpPr>
            <a:spLocks noGrp="1"/>
          </p:cNvSpPr>
          <p:nvPr>
            <p:ph type="subTitle" idx="1"/>
          </p:nvPr>
        </p:nvSpPr>
        <p:spPr>
          <a:xfrm>
            <a:off x="638881" y="1809541"/>
            <a:ext cx="10909643" cy="687406"/>
          </a:xfrm>
        </p:spPr>
        <p:txBody>
          <a:bodyPr anchor="ctr">
            <a:normAutofit/>
          </a:bodyPr>
          <a:lstStyle/>
          <a:p>
            <a:r>
              <a:rPr lang="en-US"/>
              <a:t>A Look at the 1918 Flu Epidemic Models</a:t>
            </a:r>
          </a:p>
        </p:txBody>
      </p:sp>
      <p:sp>
        <p:nvSpPr>
          <p:cNvPr id="1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Maze">
            <a:extLst>
              <a:ext uri="{FF2B5EF4-FFF2-40B4-BE49-F238E27FC236}">
                <a16:creationId xmlns:a16="http://schemas.microsoft.com/office/drawing/2014/main" id="{841566DA-EE50-9FCC-FF62-E1C733F5B8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1299" y="2633472"/>
            <a:ext cx="3586353" cy="3586353"/>
          </a:xfrm>
          <a:prstGeom prst="rect">
            <a:avLst/>
          </a:prstGeom>
        </p:spPr>
      </p:pic>
      <p:sp>
        <p:nvSpPr>
          <p:cNvPr id="4" name="Date Placeholder 3">
            <a:extLst>
              <a:ext uri="{FF2B5EF4-FFF2-40B4-BE49-F238E27FC236}">
                <a16:creationId xmlns:a16="http://schemas.microsoft.com/office/drawing/2014/main" id="{E7C6C7AF-C63A-8A70-C3D6-303F6FD6B725}"/>
              </a:ext>
            </a:extLst>
          </p:cNvPr>
          <p:cNvSpPr>
            <a:spLocks noGrp="1"/>
          </p:cNvSpPr>
          <p:nvPr>
            <p:ph type="dt" sz="half" idx="10"/>
          </p:nvPr>
        </p:nvSpPr>
        <p:spPr>
          <a:xfrm>
            <a:off x="838200" y="6356350"/>
            <a:ext cx="2743200" cy="365125"/>
          </a:xfrm>
        </p:spPr>
        <p:txBody>
          <a:bodyPr>
            <a:normAutofit/>
          </a:bodyPr>
          <a:lstStyle/>
          <a:p>
            <a:pPr>
              <a:spcAft>
                <a:spcPts val="600"/>
              </a:spcAft>
              <a:defRPr/>
            </a:pPr>
            <a:r>
              <a:rPr lang="en-US" dirty="0"/>
              <a:t>8/23/2023</a:t>
            </a:r>
          </a:p>
        </p:txBody>
      </p:sp>
      <p:sp>
        <p:nvSpPr>
          <p:cNvPr id="5" name="Footer Placeholder 4">
            <a:extLst>
              <a:ext uri="{FF2B5EF4-FFF2-40B4-BE49-F238E27FC236}">
                <a16:creationId xmlns:a16="http://schemas.microsoft.com/office/drawing/2014/main" id="{F0DBB8CF-3981-DAE4-E5EB-BCAB86B31198}"/>
              </a:ext>
            </a:extLst>
          </p:cNvPr>
          <p:cNvSpPr>
            <a:spLocks noGrp="1"/>
          </p:cNvSpPr>
          <p:nvPr>
            <p:ph type="ftr" sz="quarter" idx="11"/>
          </p:nvPr>
        </p:nvSpPr>
        <p:spPr>
          <a:xfrm>
            <a:off x="4038600" y="6356350"/>
            <a:ext cx="4114800" cy="365125"/>
          </a:xfrm>
        </p:spPr>
        <p:txBody>
          <a:bodyPr>
            <a:normAutofit/>
          </a:bodyPr>
          <a:lstStyle/>
          <a:p>
            <a:pPr>
              <a:spcAft>
                <a:spcPts val="600"/>
              </a:spcAft>
              <a:defRPr/>
            </a:pPr>
            <a:r>
              <a:rPr lang="en-US"/>
              <a:t>Echoes of the Spanish Lady</a:t>
            </a:r>
          </a:p>
        </p:txBody>
      </p:sp>
      <p:sp>
        <p:nvSpPr>
          <p:cNvPr id="6" name="Slide Number Placeholder 5">
            <a:extLst>
              <a:ext uri="{FF2B5EF4-FFF2-40B4-BE49-F238E27FC236}">
                <a16:creationId xmlns:a16="http://schemas.microsoft.com/office/drawing/2014/main" id="{BDDE9832-3F5A-ED6B-6B97-3E12BEBA00AF}"/>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a:pPr>
                <a:spcAft>
                  <a:spcPts val="600"/>
                </a:spcAft>
                <a:defRPr/>
              </a:pPr>
              <a:t>1</a:t>
            </a:fld>
            <a:endParaRPr lang="en-US"/>
          </a:p>
        </p:txBody>
      </p:sp>
    </p:spTree>
    <p:extLst>
      <p:ext uri="{BB962C8B-B14F-4D97-AF65-F5344CB8AC3E}">
        <p14:creationId xmlns:p14="http://schemas.microsoft.com/office/powerpoint/2010/main" val="16980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00"/>
                                        <p:tgtEl>
                                          <p:spTgt spid="8">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AF27-9486-52B6-6CD3-59A6AD3196A0}"/>
              </a:ext>
            </a:extLst>
          </p:cNvPr>
          <p:cNvSpPr>
            <a:spLocks noGrp="1"/>
          </p:cNvSpPr>
          <p:nvPr>
            <p:ph type="title"/>
          </p:nvPr>
        </p:nvSpPr>
        <p:spPr>
          <a:xfrm>
            <a:off x="156410" y="-1"/>
            <a:ext cx="5775157" cy="1974717"/>
          </a:xfrm>
        </p:spPr>
        <p:txBody>
          <a:bodyPr anchor="ctr">
            <a:normAutofit/>
          </a:bodyPr>
          <a:lstStyle/>
          <a:p>
            <a:r>
              <a:rPr lang="en-US" sz="3600"/>
              <a:t>The Corrupted Blood Incident</a:t>
            </a:r>
            <a:endParaRPr lang="en-US" sz="3600" dirty="0"/>
          </a:p>
        </p:txBody>
      </p:sp>
      <p:sp>
        <p:nvSpPr>
          <p:cNvPr id="3" name="Content Placeholder 2">
            <a:extLst>
              <a:ext uri="{FF2B5EF4-FFF2-40B4-BE49-F238E27FC236}">
                <a16:creationId xmlns:a16="http://schemas.microsoft.com/office/drawing/2014/main" id="{F88DF343-051C-7B75-6306-885B1C9E6C87}"/>
              </a:ext>
            </a:extLst>
          </p:cNvPr>
          <p:cNvSpPr>
            <a:spLocks noGrp="1"/>
          </p:cNvSpPr>
          <p:nvPr>
            <p:ph idx="1"/>
          </p:nvPr>
        </p:nvSpPr>
        <p:spPr>
          <a:xfrm>
            <a:off x="156410" y="1343608"/>
            <a:ext cx="5775157" cy="5514391"/>
          </a:xfrm>
        </p:spPr>
        <p:txBody>
          <a:bodyPr anchor="ctr">
            <a:normAutofit/>
          </a:bodyPr>
          <a:lstStyle/>
          <a:p>
            <a:pPr marL="0" indent="0" algn="ctr">
              <a:buNone/>
            </a:pPr>
            <a:r>
              <a:rPr lang="en-US" sz="2400" dirty="0"/>
              <a:t>9/13/2005, World of Warcraft</a:t>
            </a:r>
          </a:p>
          <a:p>
            <a:pPr marL="0" indent="0" algn="ctr">
              <a:buNone/>
            </a:pPr>
            <a:r>
              <a:rPr lang="en-US" sz="2400" dirty="0"/>
              <a:t>Release of new content: Blood God “Hakkar the Soulflayer“ for high level Avatars, during battle, Hakkar cast the spell “corrupted blood“ (CB) on random Avatars </a:t>
            </a:r>
          </a:p>
          <a:p>
            <a:pPr marL="0" indent="0" algn="ctr">
              <a:buNone/>
            </a:pPr>
            <a:r>
              <a:rPr lang="en-US" sz="2400" dirty="0"/>
              <a:t>Corrupted Blood hit with severe damage: once plus additional damage over time; duration 10 seconds </a:t>
            </a:r>
          </a:p>
          <a:p>
            <a:pPr marL="0" indent="0" algn="ctr">
              <a:lnSpc>
                <a:spcPct val="110000"/>
              </a:lnSpc>
              <a:spcBef>
                <a:spcPts val="600"/>
              </a:spcBef>
              <a:buNone/>
            </a:pPr>
            <a:r>
              <a:rPr lang="en-US" sz="2400" dirty="0"/>
              <a:t>Spread from Avatar to Avatar: INFECTIOUS </a:t>
            </a:r>
          </a:p>
          <a:p>
            <a:pPr marL="0" indent="0" algn="ctr">
              <a:buNone/>
            </a:pPr>
            <a:r>
              <a:rPr lang="en-US" sz="2400" dirty="0"/>
              <a:t>CB was never meant to leave </a:t>
            </a:r>
            <a:r>
              <a:rPr lang="en-US" sz="2400" dirty="0" err="1"/>
              <a:t>Zul‘Gurub</a:t>
            </a:r>
            <a:r>
              <a:rPr lang="en-US" sz="2400" dirty="0"/>
              <a:t>, but infected Avatars could teleport to cities </a:t>
            </a:r>
          </a:p>
          <a:p>
            <a:pPr marL="0" indent="0" algn="ctr">
              <a:buNone/>
            </a:pPr>
            <a:r>
              <a:rPr lang="en-US" sz="2400" dirty="0"/>
              <a:t> Hunters could dismiss their pets and call them back, </a:t>
            </a:r>
            <a:r>
              <a:rPr lang="en-US" sz="2400" u="sng" dirty="0"/>
              <a:t>still infected</a:t>
            </a:r>
            <a:r>
              <a:rPr lang="en-US" sz="2400" dirty="0"/>
              <a:t> in cities</a:t>
            </a:r>
          </a:p>
        </p:txBody>
      </p:sp>
      <p:sp>
        <p:nvSpPr>
          <p:cNvPr id="4" name="Date Placeholder 3">
            <a:extLst>
              <a:ext uri="{FF2B5EF4-FFF2-40B4-BE49-F238E27FC236}">
                <a16:creationId xmlns:a16="http://schemas.microsoft.com/office/drawing/2014/main" id="{C5A29333-67F9-6B5F-FDBE-AFFD475EF793}"/>
              </a:ext>
            </a:extLst>
          </p:cNvPr>
          <p:cNvSpPr>
            <a:spLocks noGrp="1"/>
          </p:cNvSpPr>
          <p:nvPr>
            <p:ph type="dt" sz="half" idx="10"/>
          </p:nvPr>
        </p:nvSpPr>
        <p:spPr>
          <a:xfrm>
            <a:off x="761802" y="6356350"/>
            <a:ext cx="2819598" cy="365125"/>
          </a:xfrm>
        </p:spPr>
        <p:txBody>
          <a:bodyPr>
            <a:normAutofit/>
          </a:bodyPr>
          <a:lstStyle/>
          <a:p>
            <a:pPr>
              <a:spcAft>
                <a:spcPts val="600"/>
              </a:spcAft>
              <a:defRPr/>
            </a:pPr>
            <a:endParaRPr lang="en-US" dirty="0">
              <a:solidFill>
                <a:schemeClr val="tx1"/>
              </a:solidFill>
            </a:endParaRPr>
          </a:p>
        </p:txBody>
      </p:sp>
      <p:sp>
        <p:nvSpPr>
          <p:cNvPr id="5" name="Footer Placeholder 4">
            <a:extLst>
              <a:ext uri="{FF2B5EF4-FFF2-40B4-BE49-F238E27FC236}">
                <a16:creationId xmlns:a16="http://schemas.microsoft.com/office/drawing/2014/main" id="{04C98CEA-D099-D5D0-FC3B-C584FB7134AA}"/>
              </a:ext>
            </a:extLst>
          </p:cNvPr>
          <p:cNvSpPr>
            <a:spLocks noGrp="1"/>
          </p:cNvSpPr>
          <p:nvPr>
            <p:ph type="ftr" sz="quarter" idx="11"/>
          </p:nvPr>
        </p:nvSpPr>
        <p:spPr>
          <a:xfrm>
            <a:off x="6478073" y="6356350"/>
            <a:ext cx="3303431" cy="365125"/>
          </a:xfrm>
        </p:spPr>
        <p:txBody>
          <a:bodyPr>
            <a:normAutofit/>
          </a:bodyPr>
          <a:lstStyle/>
          <a:p>
            <a:pPr algn="l">
              <a:spcAft>
                <a:spcPts val="600"/>
              </a:spcAft>
              <a:defRPr/>
            </a:pPr>
            <a:endParaRPr lang="en-US">
              <a:solidFill>
                <a:srgbClr val="FFFFFF"/>
              </a:solidFill>
            </a:endParaRPr>
          </a:p>
        </p:txBody>
      </p:sp>
      <p:sp>
        <p:nvSpPr>
          <p:cNvPr id="6" name="Slide Number Placeholder 5">
            <a:extLst>
              <a:ext uri="{FF2B5EF4-FFF2-40B4-BE49-F238E27FC236}">
                <a16:creationId xmlns:a16="http://schemas.microsoft.com/office/drawing/2014/main" id="{545BE532-F982-EBEC-035A-63723EFE369D}"/>
              </a:ext>
            </a:extLst>
          </p:cNvPr>
          <p:cNvSpPr>
            <a:spLocks noGrp="1"/>
          </p:cNvSpPr>
          <p:nvPr>
            <p:ph type="sldNum" sz="quarter" idx="12"/>
          </p:nvPr>
        </p:nvSpPr>
        <p:spPr>
          <a:xfrm>
            <a:off x="8732520" y="6356350"/>
            <a:ext cx="3200400" cy="365125"/>
          </a:xfrm>
        </p:spPr>
        <p:txBody>
          <a:bodyPr>
            <a:normAutofit/>
          </a:bodyPr>
          <a:lstStyle/>
          <a:p>
            <a:pPr>
              <a:spcAft>
                <a:spcPts val="600"/>
              </a:spcAft>
              <a:defRPr/>
            </a:pPr>
            <a:fld id="{D76B855D-E9CC-4FF8-AD85-6CDC7B89A0DE}" type="slidenum">
              <a:rPr lang="en-US" smtClean="0">
                <a:solidFill>
                  <a:srgbClr val="FFFFFF"/>
                </a:solidFill>
              </a:rPr>
              <a:pPr>
                <a:spcAft>
                  <a:spcPts val="600"/>
                </a:spcAft>
                <a:defRPr/>
              </a:pPr>
              <a:t>10</a:t>
            </a:fld>
            <a:endParaRPr lang="en-US">
              <a:solidFill>
                <a:srgbClr val="FFFFFF"/>
              </a:solidFill>
            </a:endParaRPr>
          </a:p>
        </p:txBody>
      </p:sp>
      <p:pic>
        <p:nvPicPr>
          <p:cNvPr id="8" name="Picture 7" descr="A row of samples for medical testing">
            <a:extLst>
              <a:ext uri="{FF2B5EF4-FFF2-40B4-BE49-F238E27FC236}">
                <a16:creationId xmlns:a16="http://schemas.microsoft.com/office/drawing/2014/main" id="{BBDA814C-BD4F-72F5-577F-F04FE35A4C3A}"/>
              </a:ext>
            </a:extLst>
          </p:cNvPr>
          <p:cNvPicPr>
            <a:picLocks noChangeAspect="1"/>
          </p:cNvPicPr>
          <p:nvPr/>
        </p:nvPicPr>
        <p:blipFill rotWithShape="1">
          <a:blip r:embed="rId2"/>
          <a:srcRect l="33259"/>
          <a:stretch/>
        </p:blipFill>
        <p:spPr>
          <a:xfrm>
            <a:off x="6096000" y="1"/>
            <a:ext cx="6102825" cy="6858000"/>
          </a:xfrm>
          <a:prstGeom prst="rect">
            <a:avLst/>
          </a:prstGeom>
        </p:spPr>
      </p:pic>
    </p:spTree>
    <p:extLst>
      <p:ext uri="{BB962C8B-B14F-4D97-AF65-F5344CB8AC3E}">
        <p14:creationId xmlns:p14="http://schemas.microsoft.com/office/powerpoint/2010/main" val="1144293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42C7B2-7BD6-433A-95AB-5AA4F44B5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986129"/>
            <a:ext cx="6288261" cy="2253231"/>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32D00E13-8018-D42F-9CBF-482811F86F94}"/>
              </a:ext>
            </a:extLst>
          </p:cNvPr>
          <p:cNvSpPr>
            <a:spLocks noGrp="1"/>
          </p:cNvSpPr>
          <p:nvPr>
            <p:ph type="title" idx="4294967295"/>
          </p:nvPr>
        </p:nvSpPr>
        <p:spPr>
          <a:xfrm>
            <a:off x="841248" y="4152624"/>
            <a:ext cx="2112264" cy="1920240"/>
          </a:xfrm>
        </p:spPr>
        <p:txBody>
          <a:bodyPr vert="horz" lIns="91440" tIns="45720" rIns="91440" bIns="45720" rtlCol="0" anchor="ctr">
            <a:normAutofit/>
          </a:bodyPr>
          <a:lstStyle/>
          <a:p>
            <a:endParaRPr lang="en-US" sz="2400" kern="1200" dirty="0">
              <a:solidFill>
                <a:schemeClr val="tx1"/>
              </a:solidFill>
              <a:latin typeface="+mj-lt"/>
              <a:ea typeface="+mj-ea"/>
              <a:cs typeface="+mj-cs"/>
            </a:endParaRPr>
          </a:p>
        </p:txBody>
      </p:sp>
      <p:pic>
        <p:nvPicPr>
          <p:cNvPr id="9" name="Picture 8">
            <a:extLst>
              <a:ext uri="{FF2B5EF4-FFF2-40B4-BE49-F238E27FC236}">
                <a16:creationId xmlns:a16="http://schemas.microsoft.com/office/drawing/2014/main" id="{7FA5EDCF-76A2-A99C-732C-D3E4CD0BED0A}"/>
              </a:ext>
            </a:extLst>
          </p:cNvPr>
          <p:cNvPicPr>
            <a:picLocks noChangeAspect="1"/>
          </p:cNvPicPr>
          <p:nvPr/>
        </p:nvPicPr>
        <p:blipFill rotWithShape="1">
          <a:blip r:embed="rId2"/>
          <a:srcRect l="424" t="43367" r="-422" b="7395"/>
          <a:stretch/>
        </p:blipFill>
        <p:spPr>
          <a:xfrm>
            <a:off x="7809454" y="1"/>
            <a:ext cx="4382546" cy="3345645"/>
          </a:xfrm>
          <a:prstGeom prst="rect">
            <a:avLst/>
          </a:prstGeom>
        </p:spPr>
      </p:pic>
      <p:sp>
        <p:nvSpPr>
          <p:cNvPr id="20" name="Rectangle 19">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535" y="47845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5103601"/>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7">
            <a:extLst>
              <a:ext uri="{FF2B5EF4-FFF2-40B4-BE49-F238E27FC236}">
                <a16:creationId xmlns:a16="http://schemas.microsoft.com/office/drawing/2014/main" id="{1F65ADB9-CAB0-B004-BB64-746D749D0AAD}"/>
              </a:ext>
            </a:extLst>
          </p:cNvPr>
          <p:cNvSpPr>
            <a:spLocks noGrp="1"/>
          </p:cNvSpPr>
          <p:nvPr>
            <p:ph type="body" idx="1"/>
          </p:nvPr>
        </p:nvSpPr>
        <p:spPr>
          <a:xfrm>
            <a:off x="3364992" y="4151376"/>
            <a:ext cx="3319272" cy="1920240"/>
          </a:xfrm>
        </p:spPr>
        <p:txBody>
          <a:bodyPr vert="horz" lIns="91440" tIns="45720" rIns="91440" bIns="45720" rtlCol="0" anchor="ctr">
            <a:normAutofit/>
          </a:bodyPr>
          <a:lstStyle/>
          <a:p>
            <a:pPr indent="-228600" algn="l">
              <a:buFont typeface="Arial" panose="020B0604020202020204" pitchFamily="34" charset="0"/>
              <a:buChar char="•"/>
            </a:pPr>
            <a:endParaRPr lang="en-US" sz="1700" dirty="0">
              <a:effectLst/>
            </a:endParaRPr>
          </a:p>
        </p:txBody>
      </p:sp>
      <p:sp>
        <p:nvSpPr>
          <p:cNvPr id="4" name="Date Placeholder 3">
            <a:extLst>
              <a:ext uri="{FF2B5EF4-FFF2-40B4-BE49-F238E27FC236}">
                <a16:creationId xmlns:a16="http://schemas.microsoft.com/office/drawing/2014/main" id="{F4D2D09C-960A-7429-12C0-0054037CDD51}"/>
              </a:ext>
            </a:extLst>
          </p:cNvPr>
          <p:cNvSpPr>
            <a:spLocks noGrp="1"/>
          </p:cNvSpPr>
          <p:nvPr>
            <p:ph type="dt" sz="half" idx="11"/>
          </p:nvPr>
        </p:nvSpPr>
        <p:spPr>
          <a:xfrm>
            <a:off x="838200" y="6356350"/>
            <a:ext cx="2115312" cy="365125"/>
          </a:xfrm>
        </p:spPr>
        <p:txBody>
          <a:bodyPr vert="horz" lIns="91440" tIns="45720" rIns="91440" bIns="45720" rtlCol="0" anchor="ctr">
            <a:normAutofit/>
          </a:bodyPr>
          <a:lstStyle/>
          <a:p>
            <a:pPr>
              <a:spcAft>
                <a:spcPts val="600"/>
              </a:spcAft>
              <a:defRPr/>
            </a:pPr>
            <a:r>
              <a:rPr lang="en-US"/>
              <a:t>8/22/2023</a:t>
            </a:r>
          </a:p>
        </p:txBody>
      </p:sp>
      <p:sp>
        <p:nvSpPr>
          <p:cNvPr id="5" name="Footer Placeholder 4">
            <a:extLst>
              <a:ext uri="{FF2B5EF4-FFF2-40B4-BE49-F238E27FC236}">
                <a16:creationId xmlns:a16="http://schemas.microsoft.com/office/drawing/2014/main" id="{DF789176-8AA5-3D08-3032-EC9A857E0EEB}"/>
              </a:ext>
            </a:extLst>
          </p:cNvPr>
          <p:cNvSpPr>
            <a:spLocks noGrp="1"/>
          </p:cNvSpPr>
          <p:nvPr>
            <p:ph type="ftr" sz="quarter" idx="12"/>
          </p:nvPr>
        </p:nvSpPr>
        <p:spPr>
          <a:xfrm>
            <a:off x="3364992" y="6356350"/>
            <a:ext cx="3319272" cy="365125"/>
          </a:xfrm>
        </p:spPr>
        <p:txBody>
          <a:bodyPr vert="horz" lIns="91440" tIns="45720" rIns="91440" bIns="45720" rtlCol="0" anchor="ctr">
            <a:normAutofit/>
          </a:bodyPr>
          <a:lstStyle/>
          <a:p>
            <a:pPr algn="r">
              <a:spcAft>
                <a:spcPts val="600"/>
              </a:spcAft>
              <a:defRPr/>
            </a:pPr>
            <a:r>
              <a:rPr lang="en-US" kern="1200">
                <a:latin typeface="+mn-lt"/>
                <a:ea typeface="+mn-ea"/>
                <a:cs typeface="+mn-cs"/>
              </a:rPr>
              <a:t>Echoes of the Spanish Lady</a:t>
            </a:r>
          </a:p>
        </p:txBody>
      </p:sp>
      <p:pic>
        <p:nvPicPr>
          <p:cNvPr id="11" name="Picture 2" descr="A book cover with yellow text&#10;&#10;Description automatically generated with medium confidence">
            <a:extLst>
              <a:ext uri="{FF2B5EF4-FFF2-40B4-BE49-F238E27FC236}">
                <a16:creationId xmlns:a16="http://schemas.microsoft.com/office/drawing/2014/main" id="{1EBA9737-DEC3-618F-74CA-247D30E7C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 t="19267" r="-421" b="27349"/>
          <a:stretch/>
        </p:blipFill>
        <p:spPr bwMode="auto">
          <a:xfrm>
            <a:off x="7809462" y="3512354"/>
            <a:ext cx="4382545" cy="334564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B2D1A82-FE32-0FC5-DDB0-486B1185251F}"/>
              </a:ext>
            </a:extLst>
          </p:cNvPr>
          <p:cNvSpPr>
            <a:spLocks noGrp="1"/>
          </p:cNvSpPr>
          <p:nvPr>
            <p:ph type="sldNum" sz="quarter" idx="13"/>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pPr>
                <a:spcAft>
                  <a:spcPts val="600"/>
                </a:spcAft>
                <a:defRPr/>
              </a:pPr>
              <a:t>11</a:t>
            </a:fld>
            <a:endParaRPr lang="en-US"/>
          </a:p>
        </p:txBody>
      </p:sp>
      <p:pic>
        <p:nvPicPr>
          <p:cNvPr id="2" name="Picture 2" descr="An Introduction to Mathematical Modeling of Infectious Diseases (eBook ...">
            <a:extLst>
              <a:ext uri="{FF2B5EF4-FFF2-40B4-BE49-F238E27FC236}">
                <a16:creationId xmlns:a16="http://schemas.microsoft.com/office/drawing/2014/main" id="{003B2A05-2139-91A7-AAD4-4BE5566C54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97" b="19447"/>
          <a:stretch/>
        </p:blipFill>
        <p:spPr bwMode="auto">
          <a:xfrm>
            <a:off x="-6" y="10"/>
            <a:ext cx="7642746"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32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3A9E4-E8CF-1DA7-D72B-4593F619DF5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Markov Chain Example &amp; Walk</a:t>
            </a:r>
          </a:p>
        </p:txBody>
      </p:sp>
      <p:pic>
        <p:nvPicPr>
          <p:cNvPr id="8" name="Content Placeholder 7" descr="A diagram of a network&#10;&#10;Description automatically generated">
            <a:extLst>
              <a:ext uri="{FF2B5EF4-FFF2-40B4-BE49-F238E27FC236}">
                <a16:creationId xmlns:a16="http://schemas.microsoft.com/office/drawing/2014/main" id="{D64C5236-50D7-F1F0-1009-257ABE52DDE7}"/>
              </a:ext>
            </a:extLst>
          </p:cNvPr>
          <p:cNvPicPr>
            <a:picLocks noGrp="1" noChangeAspect="1"/>
          </p:cNvPicPr>
          <p:nvPr>
            <p:ph idx="1"/>
          </p:nvPr>
        </p:nvPicPr>
        <p:blipFill>
          <a:blip r:embed="rId2"/>
          <a:stretch>
            <a:fillRect/>
          </a:stretch>
        </p:blipFill>
        <p:spPr>
          <a:xfrm>
            <a:off x="2606736" y="1845426"/>
            <a:ext cx="6975474" cy="4450303"/>
          </a:xfrm>
          <a:prstGeom prst="rect">
            <a:avLst/>
          </a:prstGeom>
        </p:spPr>
      </p:pic>
      <p:sp>
        <p:nvSpPr>
          <p:cNvPr id="4" name="Date Placeholder 3">
            <a:extLst>
              <a:ext uri="{FF2B5EF4-FFF2-40B4-BE49-F238E27FC236}">
                <a16:creationId xmlns:a16="http://schemas.microsoft.com/office/drawing/2014/main" id="{6684F469-5262-B0A7-9192-2D1E5E38DB84}"/>
              </a:ext>
            </a:extLst>
          </p:cNvPr>
          <p:cNvSpPr>
            <a:spLocks noGrp="1"/>
          </p:cNvSpPr>
          <p:nvPr>
            <p:ph type="dt" sz="half" idx="10"/>
          </p:nvPr>
        </p:nvSpPr>
        <p:spPr/>
        <p:txBody>
          <a:bodyPr vert="horz" lIns="91440" tIns="45720" rIns="91440" bIns="45720" rtlCol="0" anchor="ctr">
            <a:normAutofit/>
          </a:bodyPr>
          <a:lstStyle/>
          <a:p>
            <a:pPr>
              <a:spcAft>
                <a:spcPts val="600"/>
              </a:spcAft>
              <a:defRPr/>
            </a:pPr>
            <a:r>
              <a:rPr lang="en-US" dirty="0"/>
              <a:t>8/23/2023</a:t>
            </a:r>
          </a:p>
        </p:txBody>
      </p:sp>
      <p:sp>
        <p:nvSpPr>
          <p:cNvPr id="5" name="Footer Placeholder 4">
            <a:extLst>
              <a:ext uri="{FF2B5EF4-FFF2-40B4-BE49-F238E27FC236}">
                <a16:creationId xmlns:a16="http://schemas.microsoft.com/office/drawing/2014/main" id="{9046A075-1A1A-EC12-2C77-02F362DB921C}"/>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a:solidFill>
                  <a:schemeClr val="tx1">
                    <a:tint val="75000"/>
                  </a:schemeClr>
                </a:solidFill>
                <a:latin typeface="+mn-lt"/>
                <a:ea typeface="+mn-ea"/>
                <a:cs typeface="+mn-cs"/>
              </a:rPr>
              <a:t>Echoes of the Spanish Lady</a:t>
            </a:r>
          </a:p>
        </p:txBody>
      </p:sp>
      <p:sp>
        <p:nvSpPr>
          <p:cNvPr id="6" name="Slide Number Placeholder 5">
            <a:extLst>
              <a:ext uri="{FF2B5EF4-FFF2-40B4-BE49-F238E27FC236}">
                <a16:creationId xmlns:a16="http://schemas.microsoft.com/office/drawing/2014/main" id="{20CE8082-0A14-0644-CEA3-A34BBAEC51CC}"/>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a:pPr>
                <a:spcAft>
                  <a:spcPts val="600"/>
                </a:spcAft>
                <a:defRPr/>
              </a:pPr>
              <a:t>12</a:t>
            </a:fld>
            <a:endParaRPr lang="en-US"/>
          </a:p>
        </p:txBody>
      </p:sp>
    </p:spTree>
    <p:extLst>
      <p:ext uri="{BB962C8B-B14F-4D97-AF65-F5344CB8AC3E}">
        <p14:creationId xmlns:p14="http://schemas.microsoft.com/office/powerpoint/2010/main" val="285432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E978FEB-EFDA-8460-00E3-4328566EF3F3}"/>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sz="4000" dirty="0"/>
              <a:t>Markov Chain Example and SIR Example</a:t>
            </a:r>
          </a:p>
        </p:txBody>
      </p:sp>
      <p:sp>
        <p:nvSpPr>
          <p:cNvPr id="10" name="Content Placeholder 9">
            <a:extLst>
              <a:ext uri="{FF2B5EF4-FFF2-40B4-BE49-F238E27FC236}">
                <a16:creationId xmlns:a16="http://schemas.microsoft.com/office/drawing/2014/main" id="{67BDF58E-F49F-EBCD-5FB9-0D2EF4D6AEAB}"/>
              </a:ext>
            </a:extLst>
          </p:cNvPr>
          <p:cNvSpPr>
            <a:spLocks noGrp="1"/>
          </p:cNvSpPr>
          <p:nvPr>
            <p:ph sz="half" idx="2"/>
          </p:nvPr>
        </p:nvSpPr>
        <p:spPr>
          <a:xfrm>
            <a:off x="838200" y="1825625"/>
            <a:ext cx="4152774" cy="4303464"/>
          </a:xfrm>
        </p:spPr>
        <p:txBody>
          <a:bodyPr vert="horz" lIns="91440" tIns="45720" rIns="91440" bIns="45720" rtlCol="0">
            <a:normAutofit fontScale="92500"/>
          </a:bodyPr>
          <a:lstStyle/>
          <a:p>
            <a:r>
              <a:rPr lang="en-US" dirty="0"/>
              <a:t>If we watch a comedy today 100% we watch a comedy tomorrow.</a:t>
            </a:r>
          </a:p>
          <a:p>
            <a:r>
              <a:rPr lang="en-US" dirty="0"/>
              <a:t>If we watch a drama today, 20% chance tomorrow we watch </a:t>
            </a:r>
            <a:r>
              <a:rPr lang="en-US" dirty="0" err="1"/>
              <a:t>comdey</a:t>
            </a:r>
            <a:r>
              <a:rPr lang="en-US" dirty="0"/>
              <a:t>, 20% another drama and 60% Cartoon</a:t>
            </a:r>
          </a:p>
          <a:p>
            <a:r>
              <a:rPr lang="en-US" dirty="0"/>
              <a:t>If we watch cartoon today, 70% </a:t>
            </a:r>
            <a:r>
              <a:rPr lang="en-US" dirty="0" err="1"/>
              <a:t>catroon</a:t>
            </a:r>
            <a:r>
              <a:rPr lang="en-US" dirty="0"/>
              <a:t> tomorrow and 30% drama tomorrow.</a:t>
            </a:r>
          </a:p>
        </p:txBody>
      </p:sp>
      <p:pic>
        <p:nvPicPr>
          <p:cNvPr id="7" name="Content Placeholder 6" descr="A diagram of a movie transition&#10;&#10;Description automatically generated">
            <a:extLst>
              <a:ext uri="{FF2B5EF4-FFF2-40B4-BE49-F238E27FC236}">
                <a16:creationId xmlns:a16="http://schemas.microsoft.com/office/drawing/2014/main" id="{51E6C7F7-43E4-A20B-0893-F618A9A06BD7}"/>
              </a:ext>
            </a:extLst>
          </p:cNvPr>
          <p:cNvPicPr>
            <a:picLocks noGrp="1" noChangeAspect="1"/>
          </p:cNvPicPr>
          <p:nvPr>
            <p:ph sz="half" idx="1"/>
          </p:nvPr>
        </p:nvPicPr>
        <p:blipFill rotWithShape="1">
          <a:blip r:embed="rId2"/>
          <a:srcRect r="6145" b="1"/>
          <a:stretch/>
        </p:blipFill>
        <p:spPr>
          <a:xfrm>
            <a:off x="5183500" y="1904282"/>
            <a:ext cx="6170299" cy="4224808"/>
          </a:xfrm>
          <a:prstGeom prst="rect">
            <a:avLst/>
          </a:prstGeom>
        </p:spPr>
      </p:pic>
    </p:spTree>
    <p:extLst>
      <p:ext uri="{BB962C8B-B14F-4D97-AF65-F5344CB8AC3E}">
        <p14:creationId xmlns:p14="http://schemas.microsoft.com/office/powerpoint/2010/main" val="30065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9" name="Title 8">
                <a:extLst>
                  <a:ext uri="{FF2B5EF4-FFF2-40B4-BE49-F238E27FC236}">
                    <a16:creationId xmlns:a16="http://schemas.microsoft.com/office/drawing/2014/main" id="{9D279B6B-2B14-487E-821E-1BE600BCFB98}"/>
                  </a:ext>
                </a:extLst>
              </p:cNvPr>
              <p:cNvSpPr>
                <a:spLocks noGrp="1"/>
              </p:cNvSpPr>
              <p:nvPr>
                <p:ph type="title"/>
              </p:nvPr>
            </p:nvSpPr>
            <p:spPr>
              <a:xfrm>
                <a:off x="84326" y="19731"/>
                <a:ext cx="5165780" cy="2747847"/>
              </a:xfrm>
            </p:spPr>
            <p:txBody>
              <a:bodyPr vert="horz" lIns="91440" tIns="45720" rIns="91440" bIns="45720" rtlCol="0" anchor="ctr">
                <a:normAutofit/>
              </a:bodyPr>
              <a:lstStyle/>
              <a:p>
                <a:pPr algn="ctr"/>
                <a:r>
                  <a:rPr lang="en-US" sz="3200" b="1" u="sng" dirty="0"/>
                  <a:t>SIR Example over Time</a:t>
                </a:r>
                <a:br>
                  <a:rPr lang="en-US" sz="3200" dirty="0"/>
                </a:br>
                <a:br>
                  <a:rPr lang="en-US" sz="3200" dirty="0"/>
                </a:br>
                <a:r>
                  <a:rPr lang="en-US" sz="3200" dirty="0"/>
                  <a:t>Syphilis, simplified to </a:t>
                </a:r>
                <a14:m>
                  <m:oMath xmlns:m="http://schemas.openxmlformats.org/officeDocument/2006/math">
                    <m:r>
                      <a:rPr lang="en-US" sz="3200" i="1" dirty="0" smtClean="0">
                        <a:latin typeface="Cambria Math" panose="02040503050406030204" pitchFamily="18" charset="0"/>
                      </a:rPr>
                      <m:t>30% </m:t>
                    </m:r>
                    <m:r>
                      <a:rPr lang="en-US" sz="3200" i="1" smtClean="0">
                        <a:latin typeface="Cambria Math" panose="02040503050406030204" pitchFamily="18" charset="0"/>
                        <a:ea typeface="Cambria Math" panose="02040503050406030204" pitchFamily="18" charset="0"/>
                      </a:rPr>
                      <m:t>𝛽</m:t>
                    </m:r>
                    <m:r>
                      <a:rPr lang="en-US" sz="3200" i="1" dirty="0" smtClean="0">
                        <a:latin typeface="Cambria Math" panose="02040503050406030204" pitchFamily="18" charset="0"/>
                      </a:rPr>
                      <m:t> </m:t>
                    </m:r>
                  </m:oMath>
                </a14:m>
                <a:r>
                  <a:rPr lang="en-US" sz="3200" dirty="0"/>
                  <a:t>and </a:t>
                </a:r>
                <a14:m>
                  <m:oMath xmlns:m="http://schemas.openxmlformats.org/officeDocument/2006/math">
                    <m:r>
                      <a:rPr lang="en-US" sz="3200" b="0" i="1" smtClean="0">
                        <a:latin typeface="Cambria Math" panose="02040503050406030204" pitchFamily="18" charset="0"/>
                      </a:rPr>
                      <m:t>10% </m:t>
                    </m:r>
                    <m:r>
                      <a:rPr lang="en-US" sz="3200" b="0" i="1" smtClean="0">
                        <a:latin typeface="Cambria Math" panose="02040503050406030204" pitchFamily="18" charset="0"/>
                        <a:ea typeface="Cambria Math" panose="02040503050406030204" pitchFamily="18" charset="0"/>
                      </a:rPr>
                      <m:t>𝛾</m:t>
                    </m:r>
                  </m:oMath>
                </a14:m>
                <a:endParaRPr lang="en-US" sz="3200" dirty="0"/>
              </a:p>
            </p:txBody>
          </p:sp>
        </mc:Choice>
        <mc:Fallback>
          <p:sp>
            <p:nvSpPr>
              <p:cNvPr id="9" name="Title 8">
                <a:extLst>
                  <a:ext uri="{FF2B5EF4-FFF2-40B4-BE49-F238E27FC236}">
                    <a16:creationId xmlns:a16="http://schemas.microsoft.com/office/drawing/2014/main" id="{9D279B6B-2B14-487E-821E-1BE600BCFB98}"/>
                  </a:ext>
                </a:extLst>
              </p:cNvPr>
              <p:cNvSpPr>
                <a:spLocks noGrp="1" noRot="1" noChangeAspect="1" noMove="1" noResize="1" noEditPoints="1" noAdjustHandles="1" noChangeArrowheads="1" noChangeShapeType="1" noTextEdit="1"/>
              </p:cNvSpPr>
              <p:nvPr>
                <p:ph type="title"/>
              </p:nvPr>
            </p:nvSpPr>
            <p:spPr>
              <a:xfrm>
                <a:off x="84326" y="19731"/>
                <a:ext cx="5165780" cy="2747847"/>
              </a:xfrm>
              <a:blipFill>
                <a:blip r:embed="rId2"/>
                <a:stretch>
                  <a:fillRect/>
                </a:stretch>
              </a:blipFill>
            </p:spPr>
            <p:txBody>
              <a:bodyPr/>
              <a:lstStyle/>
              <a:p>
                <a:r>
                  <a:rPr lang="en-US">
                    <a:noFill/>
                  </a:rPr>
                  <a:t> </a:t>
                </a:r>
              </a:p>
            </p:txBody>
          </p:sp>
        </mc:Fallback>
      </mc:AlternateContent>
      <p:sp>
        <p:nvSpPr>
          <p:cNvPr id="32" name="Rectangle 2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3" name="Rectangle 2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9">
            <a:extLst>
              <a:ext uri="{FF2B5EF4-FFF2-40B4-BE49-F238E27FC236}">
                <a16:creationId xmlns:a16="http://schemas.microsoft.com/office/drawing/2014/main" id="{2089F1FF-38D0-CE6B-8B03-36AF6213E933}"/>
              </a:ext>
            </a:extLst>
          </p:cNvPr>
          <p:cNvSpPr>
            <a:spLocks noGrp="1"/>
          </p:cNvSpPr>
          <p:nvPr>
            <p:ph sz="half" idx="2"/>
          </p:nvPr>
        </p:nvSpPr>
        <p:spPr>
          <a:xfrm>
            <a:off x="5250106" y="586822"/>
            <a:ext cx="6106742" cy="1645920"/>
          </a:xfrm>
        </p:spPr>
        <p:txBody>
          <a:bodyPr vert="horz" lIns="91440" tIns="45720" rIns="91440" bIns="45720" rtlCol="0" anchor="ctr">
            <a:normAutofit/>
          </a:bodyPr>
          <a:lstStyle/>
          <a:p>
            <a:endParaRPr lang="en-US" sz="1800" dirty="0"/>
          </a:p>
        </p:txBody>
      </p:sp>
      <p:pic>
        <p:nvPicPr>
          <p:cNvPr id="8" name="Content Placeholder 7">
            <a:extLst>
              <a:ext uri="{FF2B5EF4-FFF2-40B4-BE49-F238E27FC236}">
                <a16:creationId xmlns:a16="http://schemas.microsoft.com/office/drawing/2014/main" id="{28AC6F85-9886-B137-9784-5567CCAA90E3}"/>
              </a:ext>
            </a:extLst>
          </p:cNvPr>
          <p:cNvPicPr>
            <a:picLocks noGrp="1" noChangeAspect="1"/>
          </p:cNvPicPr>
          <p:nvPr>
            <p:ph sz="half" idx="1"/>
          </p:nvPr>
        </p:nvPicPr>
        <p:blipFill>
          <a:blip r:embed="rId3"/>
          <a:stretch>
            <a:fillRect/>
          </a:stretch>
        </p:blipFill>
        <p:spPr>
          <a:xfrm>
            <a:off x="5124872" y="136525"/>
            <a:ext cx="6982802" cy="2915320"/>
          </a:xfrm>
          <a:prstGeom prst="rect">
            <a:avLst/>
          </a:prstGeom>
        </p:spPr>
      </p:pic>
      <p:sp>
        <p:nvSpPr>
          <p:cNvPr id="4" name="Date Placeholder 3">
            <a:extLst>
              <a:ext uri="{FF2B5EF4-FFF2-40B4-BE49-F238E27FC236}">
                <a16:creationId xmlns:a16="http://schemas.microsoft.com/office/drawing/2014/main" id="{2F2C911B-62D3-B5A6-E6DF-D461E3923FD8}"/>
              </a:ext>
            </a:extLst>
          </p:cNvPr>
          <p:cNvSpPr>
            <a:spLocks noGrp="1"/>
          </p:cNvSpPr>
          <p:nvPr>
            <p:ph type="dt" sz="half" idx="10"/>
          </p:nvPr>
        </p:nvSpPr>
        <p:spPr>
          <a:xfrm>
            <a:off x="1051560" y="6356350"/>
            <a:ext cx="2529840" cy="365125"/>
          </a:xfrm>
        </p:spPr>
        <p:txBody>
          <a:bodyPr vert="horz" lIns="91440" tIns="45720" rIns="91440" bIns="45720" rtlCol="0" anchor="ctr">
            <a:normAutofit/>
          </a:bodyPr>
          <a:lstStyle/>
          <a:p>
            <a:pPr>
              <a:spcAft>
                <a:spcPts val="600"/>
              </a:spcAft>
              <a:defRPr/>
            </a:pPr>
            <a:endParaRPr lang="en-US"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63690624-106B-6056-EFA8-3EF372F40EA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endParaRPr lang="en-US" sz="12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08A39CD0-5163-92BB-9AE2-8653D225D34D}"/>
              </a:ext>
            </a:extLst>
          </p:cNvPr>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defRPr/>
            </a:pPr>
            <a:fld id="{D76B855D-E9CC-4FF8-AD85-6CDC7B89A0DE}" type="slidenum">
              <a:rPr lang="en-US">
                <a:solidFill>
                  <a:schemeClr val="tx1">
                    <a:lumMod val="50000"/>
                    <a:lumOff val="50000"/>
                  </a:schemeClr>
                </a:solidFill>
              </a:rPr>
              <a:pPr>
                <a:spcAft>
                  <a:spcPts val="600"/>
                </a:spcAft>
                <a:defRPr/>
              </a:pPr>
              <a:t>14</a:t>
            </a:fld>
            <a:endParaRPr lang="en-US">
              <a:solidFill>
                <a:schemeClr val="tx1">
                  <a:lumMod val="50000"/>
                  <a:lumOff val="50000"/>
                </a:schemeClr>
              </a:solidFill>
            </a:endParaRPr>
          </a:p>
        </p:txBody>
      </p:sp>
      <p:pic>
        <p:nvPicPr>
          <p:cNvPr id="2" name="Picture 1">
            <a:extLst>
              <a:ext uri="{FF2B5EF4-FFF2-40B4-BE49-F238E27FC236}">
                <a16:creationId xmlns:a16="http://schemas.microsoft.com/office/drawing/2014/main" id="{AE578528-85A4-C090-CD28-3F8557010FD3}"/>
              </a:ext>
            </a:extLst>
          </p:cNvPr>
          <p:cNvPicPr>
            <a:picLocks noChangeAspect="1"/>
          </p:cNvPicPr>
          <p:nvPr/>
        </p:nvPicPr>
        <p:blipFill>
          <a:blip r:embed="rId4"/>
          <a:stretch>
            <a:fillRect/>
          </a:stretch>
        </p:blipFill>
        <p:spPr>
          <a:xfrm>
            <a:off x="0" y="2767579"/>
            <a:ext cx="6748321" cy="4070689"/>
          </a:xfrm>
          <a:prstGeom prst="rect">
            <a:avLst/>
          </a:prstGeom>
        </p:spPr>
      </p:pic>
      <p:sp>
        <p:nvSpPr>
          <p:cNvPr id="7" name="TextBox 6">
            <a:extLst>
              <a:ext uri="{FF2B5EF4-FFF2-40B4-BE49-F238E27FC236}">
                <a16:creationId xmlns:a16="http://schemas.microsoft.com/office/drawing/2014/main" id="{3E043FB8-8448-1841-5F9E-09A9D3468DB5}"/>
              </a:ext>
            </a:extLst>
          </p:cNvPr>
          <p:cNvSpPr txBox="1"/>
          <p:nvPr/>
        </p:nvSpPr>
        <p:spPr>
          <a:xfrm>
            <a:off x="6748321" y="3188370"/>
            <a:ext cx="5359352" cy="2246769"/>
          </a:xfrm>
          <a:prstGeom prst="rect">
            <a:avLst/>
          </a:prstGeom>
          <a:noFill/>
        </p:spPr>
        <p:txBody>
          <a:bodyPr wrap="square">
            <a:spAutoFit/>
          </a:bodyPr>
          <a:lstStyle/>
          <a:p>
            <a:pPr algn="ctr"/>
            <a:r>
              <a:rPr lang="en-US" sz="2800" dirty="0"/>
              <a:t>Graphical representation on the SIR model (Susceptible, Infectious and Recovered) above, and below their structure and dynamics in flow charts.</a:t>
            </a:r>
          </a:p>
        </p:txBody>
      </p:sp>
      <p:pic>
        <p:nvPicPr>
          <p:cNvPr id="11" name="Picture 10" descr="A red and white sign&#10;&#10;Description automatically generated">
            <a:extLst>
              <a:ext uri="{FF2B5EF4-FFF2-40B4-BE49-F238E27FC236}">
                <a16:creationId xmlns:a16="http://schemas.microsoft.com/office/drawing/2014/main" id="{B9A67F46-DC0E-F04F-1A92-954ADC9D4C93}"/>
              </a:ext>
            </a:extLst>
          </p:cNvPr>
          <p:cNvPicPr>
            <a:picLocks noChangeAspect="1"/>
          </p:cNvPicPr>
          <p:nvPr/>
        </p:nvPicPr>
        <p:blipFill>
          <a:blip r:embed="rId5"/>
          <a:stretch>
            <a:fillRect/>
          </a:stretch>
        </p:blipFill>
        <p:spPr>
          <a:xfrm>
            <a:off x="5634713" y="5511114"/>
            <a:ext cx="6386462" cy="1210361"/>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Tree>
    <p:extLst>
      <p:ext uri="{BB962C8B-B14F-4D97-AF65-F5344CB8AC3E}">
        <p14:creationId xmlns:p14="http://schemas.microsoft.com/office/powerpoint/2010/main" val="266449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9F010-C295-0BC3-7290-80E4B9B4CDFE}"/>
              </a:ext>
            </a:extLst>
          </p:cNvPr>
          <p:cNvPicPr>
            <a:picLocks noChangeAspect="1"/>
          </p:cNvPicPr>
          <p:nvPr/>
        </p:nvPicPr>
        <p:blipFill>
          <a:blip r:embed="rId2"/>
          <a:stretch>
            <a:fillRect/>
          </a:stretch>
        </p:blipFill>
        <p:spPr>
          <a:xfrm>
            <a:off x="209375" y="3736218"/>
            <a:ext cx="7690981" cy="2219296"/>
          </a:xfrm>
          <a:prstGeom prst="rect">
            <a:avLst/>
          </a:prstGeom>
        </p:spPr>
      </p:pic>
      <p:sp>
        <p:nvSpPr>
          <p:cNvPr id="5" name="Title 4">
            <a:extLst>
              <a:ext uri="{FF2B5EF4-FFF2-40B4-BE49-F238E27FC236}">
                <a16:creationId xmlns:a16="http://schemas.microsoft.com/office/drawing/2014/main" id="{01E38B15-D5B4-7C5B-F3C8-4CBE7090D08A}"/>
              </a:ext>
            </a:extLst>
          </p:cNvPr>
          <p:cNvSpPr>
            <a:spLocks noGrp="1"/>
          </p:cNvSpPr>
          <p:nvPr>
            <p:ph type="title"/>
          </p:nvPr>
        </p:nvSpPr>
        <p:spPr>
          <a:xfrm>
            <a:off x="200416" y="184805"/>
            <a:ext cx="11991584" cy="1505883"/>
          </a:xfrm>
        </p:spPr>
        <p:txBody>
          <a:bodyPr vert="horz" lIns="91440" tIns="45720" rIns="91440" bIns="45720" rtlCol="0" anchor="ctr">
            <a:normAutofit/>
          </a:bodyPr>
          <a:lstStyle/>
          <a:p>
            <a:r>
              <a:rPr lang="en-US" kern="1200" dirty="0">
                <a:solidFill>
                  <a:schemeClr val="tx1"/>
                </a:solidFill>
                <a:latin typeface="+mj-lt"/>
                <a:ea typeface="+mj-ea"/>
                <a:cs typeface="+mj-cs"/>
              </a:rPr>
              <a:t>Differential Equations Model of SIR Transformations</a:t>
            </a:r>
          </a:p>
        </p:txBody>
      </p:sp>
      <p:pic>
        <p:nvPicPr>
          <p:cNvPr id="7" name="Content Placeholder 6">
            <a:extLst>
              <a:ext uri="{FF2B5EF4-FFF2-40B4-BE49-F238E27FC236}">
                <a16:creationId xmlns:a16="http://schemas.microsoft.com/office/drawing/2014/main" id="{4FC411AF-A1E5-B868-F418-552C7C03E498}"/>
              </a:ext>
            </a:extLst>
          </p:cNvPr>
          <p:cNvPicPr>
            <a:picLocks noGrp="1" noChangeAspect="1"/>
          </p:cNvPicPr>
          <p:nvPr>
            <p:ph idx="1"/>
          </p:nvPr>
        </p:nvPicPr>
        <p:blipFill>
          <a:blip r:embed="rId3"/>
          <a:stretch>
            <a:fillRect/>
          </a:stretch>
        </p:blipFill>
        <p:spPr>
          <a:xfrm>
            <a:off x="8153400" y="3201172"/>
            <a:ext cx="3854450" cy="3460750"/>
          </a:xfrm>
          <a:prstGeom prst="rect">
            <a:avLst/>
          </a:prstGeom>
        </p:spPr>
      </p:pic>
      <p:sp>
        <p:nvSpPr>
          <p:cNvPr id="2" name="Date Placeholder 1">
            <a:extLst>
              <a:ext uri="{FF2B5EF4-FFF2-40B4-BE49-F238E27FC236}">
                <a16:creationId xmlns:a16="http://schemas.microsoft.com/office/drawing/2014/main" id="{654D68F2-EE96-57D6-698F-80A358CD7976}"/>
              </a:ext>
            </a:extLst>
          </p:cNvPr>
          <p:cNvSpPr>
            <a:spLocks noGrp="1"/>
          </p:cNvSpPr>
          <p:nvPr>
            <p:ph type="dt" sz="half" idx="10"/>
          </p:nvPr>
        </p:nvSpPr>
        <p:spPr/>
        <p:txBody>
          <a:bodyPr vert="horz" lIns="91440" tIns="45720" rIns="91440" bIns="45720" rtlCol="0" anchor="ctr">
            <a:normAutofit/>
          </a:bodyPr>
          <a:lstStyle/>
          <a:p>
            <a:pPr>
              <a:spcAft>
                <a:spcPts val="600"/>
              </a:spcAft>
              <a:defRPr/>
            </a:pPr>
            <a:r>
              <a:rPr lang="en-US" dirty="0"/>
              <a:t>8/23/2023</a:t>
            </a:r>
          </a:p>
        </p:txBody>
      </p:sp>
      <p:sp>
        <p:nvSpPr>
          <p:cNvPr id="3" name="Footer Placeholder 2">
            <a:extLst>
              <a:ext uri="{FF2B5EF4-FFF2-40B4-BE49-F238E27FC236}">
                <a16:creationId xmlns:a16="http://schemas.microsoft.com/office/drawing/2014/main" id="{8B0F7C71-F76F-2E81-1772-3A426B9C4747}"/>
              </a:ext>
            </a:extLst>
          </p:cNvPr>
          <p:cNvSpPr>
            <a:spLocks noGrp="1"/>
          </p:cNvSpPr>
          <p:nvPr>
            <p:ph type="ftr" sz="quarter" idx="11"/>
          </p:nvPr>
        </p:nvSpPr>
        <p:spPr/>
        <p:txBody>
          <a:bodyPr vert="horz" lIns="91440" tIns="45720" rIns="91440" bIns="45720" rtlCol="0" anchor="ctr">
            <a:normAutofit/>
          </a:bodyPr>
          <a:lstStyle/>
          <a:p>
            <a:pPr>
              <a:spcAft>
                <a:spcPts val="600"/>
              </a:spcAft>
              <a:defRPr/>
            </a:pPr>
            <a:r>
              <a:rPr lang="en-US" kern="1200" cap="none" spc="0" baseline="0">
                <a:solidFill>
                  <a:schemeClr val="tx1">
                    <a:tint val="75000"/>
                  </a:schemeClr>
                </a:solidFill>
                <a:latin typeface="+mn-lt"/>
                <a:ea typeface="+mn-ea"/>
                <a:cs typeface="+mn-cs"/>
              </a:rPr>
              <a:t>Introduction ֍ The Spanish Lady</a:t>
            </a:r>
          </a:p>
        </p:txBody>
      </p:sp>
      <p:sp>
        <p:nvSpPr>
          <p:cNvPr id="4" name="Slide Number Placeholder 3">
            <a:extLst>
              <a:ext uri="{FF2B5EF4-FFF2-40B4-BE49-F238E27FC236}">
                <a16:creationId xmlns:a16="http://schemas.microsoft.com/office/drawing/2014/main" id="{BD93235A-3F2D-6346-6BAA-3BF5840093E8}"/>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a:pPr>
                <a:spcAft>
                  <a:spcPts val="600"/>
                </a:spcAft>
                <a:defRPr/>
              </a:pPr>
              <a:t>15</a:t>
            </a:fld>
            <a:endParaRPr lang="en-US"/>
          </a:p>
        </p:txBody>
      </p:sp>
    </p:spTree>
    <p:extLst>
      <p:ext uri="{BB962C8B-B14F-4D97-AF65-F5344CB8AC3E}">
        <p14:creationId xmlns:p14="http://schemas.microsoft.com/office/powerpoint/2010/main" val="198798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BF660-3A2F-AF8D-DF08-1EA52CD36692}"/>
              </a:ext>
            </a:extLst>
          </p:cNvPr>
          <p:cNvSpPr>
            <a:spLocks noGrp="1"/>
          </p:cNvSpPr>
          <p:nvPr>
            <p:ph type="title"/>
          </p:nvPr>
        </p:nvSpPr>
        <p:spPr>
          <a:xfrm>
            <a:off x="838200" y="557188"/>
            <a:ext cx="10515600" cy="1133499"/>
          </a:xfrm>
        </p:spPr>
        <p:txBody>
          <a:bodyPr>
            <a:normAutofit/>
          </a:bodyPr>
          <a:lstStyle/>
          <a:p>
            <a:pPr algn="ctr"/>
            <a:r>
              <a:rPr lang="en-US" sz="5400" kern="1200" dirty="0">
                <a:solidFill>
                  <a:schemeClr val="tx1"/>
                </a:solidFill>
                <a:latin typeface="+mj-lt"/>
                <a:ea typeface="+mj-ea"/>
                <a:cs typeface="+mj-cs"/>
              </a:rPr>
              <a:t>Background &amp; </a:t>
            </a:r>
            <a:r>
              <a:rPr lang="en-US" sz="5200" dirty="0"/>
              <a:t>Project Focus</a:t>
            </a:r>
          </a:p>
        </p:txBody>
      </p:sp>
      <p:sp>
        <p:nvSpPr>
          <p:cNvPr id="4" name="Date Placeholder 3">
            <a:extLst>
              <a:ext uri="{FF2B5EF4-FFF2-40B4-BE49-F238E27FC236}">
                <a16:creationId xmlns:a16="http://schemas.microsoft.com/office/drawing/2014/main" id="{58148F49-198F-2B6D-EBD8-9227B176EA39}"/>
              </a:ext>
            </a:extLst>
          </p:cNvPr>
          <p:cNvSpPr>
            <a:spLocks noGrp="1"/>
          </p:cNvSpPr>
          <p:nvPr>
            <p:ph type="dt" sz="half" idx="10"/>
          </p:nvPr>
        </p:nvSpPr>
        <p:spPr>
          <a:xfrm>
            <a:off x="838200" y="6356350"/>
            <a:ext cx="2743200" cy="365125"/>
          </a:xfrm>
        </p:spPr>
        <p:txBody>
          <a:bodyPr>
            <a:normAutofit/>
          </a:bodyPr>
          <a:lstStyle/>
          <a:p>
            <a:pPr>
              <a:spcAft>
                <a:spcPts val="600"/>
              </a:spcAft>
              <a:defRPr/>
            </a:pPr>
            <a:r>
              <a:rPr lang="en-US"/>
              <a:t>8/23/2023</a:t>
            </a:r>
          </a:p>
        </p:txBody>
      </p:sp>
      <p:sp>
        <p:nvSpPr>
          <p:cNvPr id="5" name="Footer Placeholder 4">
            <a:extLst>
              <a:ext uri="{FF2B5EF4-FFF2-40B4-BE49-F238E27FC236}">
                <a16:creationId xmlns:a16="http://schemas.microsoft.com/office/drawing/2014/main" id="{954E5BE3-8730-EF86-16FD-E72D31078CF5}"/>
              </a:ext>
            </a:extLst>
          </p:cNvPr>
          <p:cNvSpPr>
            <a:spLocks noGrp="1"/>
          </p:cNvSpPr>
          <p:nvPr>
            <p:ph type="ftr" sz="quarter" idx="11"/>
          </p:nvPr>
        </p:nvSpPr>
        <p:spPr>
          <a:xfrm>
            <a:off x="4038600" y="6356350"/>
            <a:ext cx="4114800" cy="365125"/>
          </a:xfrm>
        </p:spPr>
        <p:txBody>
          <a:bodyPr>
            <a:normAutofit/>
          </a:bodyPr>
          <a:lstStyle/>
          <a:p>
            <a:pPr>
              <a:spcAft>
                <a:spcPts val="600"/>
              </a:spcAft>
              <a:defRPr/>
            </a:pPr>
            <a:endParaRPr lang="en-US"/>
          </a:p>
        </p:txBody>
      </p:sp>
      <p:sp>
        <p:nvSpPr>
          <p:cNvPr id="6" name="Slide Number Placeholder 5">
            <a:extLst>
              <a:ext uri="{FF2B5EF4-FFF2-40B4-BE49-F238E27FC236}">
                <a16:creationId xmlns:a16="http://schemas.microsoft.com/office/drawing/2014/main" id="{63E54D3C-B72D-3456-E621-C4428489429A}"/>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a:pPr>
                <a:spcAft>
                  <a:spcPts val="600"/>
                </a:spcAft>
                <a:defRPr/>
              </a:pPr>
              <a:t>16</a:t>
            </a:fld>
            <a:endParaRPr lang="en-US"/>
          </a:p>
        </p:txBody>
      </p:sp>
      <p:graphicFrame>
        <p:nvGraphicFramePr>
          <p:cNvPr id="18" name="Content Placeholder 2">
            <a:extLst>
              <a:ext uri="{FF2B5EF4-FFF2-40B4-BE49-F238E27FC236}">
                <a16:creationId xmlns:a16="http://schemas.microsoft.com/office/drawing/2014/main" id="{70B7810F-8E01-A36E-0A20-9FBC5783EB2B}"/>
              </a:ext>
            </a:extLst>
          </p:cNvPr>
          <p:cNvGraphicFramePr>
            <a:graphicFrameLocks noGrp="1"/>
          </p:cNvGraphicFramePr>
          <p:nvPr>
            <p:ph idx="1"/>
            <p:extLst>
              <p:ext uri="{D42A27DB-BD31-4B8C-83A1-F6EECF244321}">
                <p14:modId xmlns:p14="http://schemas.microsoft.com/office/powerpoint/2010/main" val="382786442"/>
              </p:ext>
            </p:extLst>
          </p:nvPr>
        </p:nvGraphicFramePr>
        <p:xfrm>
          <a:off x="838200" y="1828800"/>
          <a:ext cx="10515600" cy="4148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0059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7961-28D3-CF09-C33D-865FA222FD7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Simulation &amp; Data Analysis</a:t>
            </a:r>
          </a:p>
        </p:txBody>
      </p:sp>
      <p:graphicFrame>
        <p:nvGraphicFramePr>
          <p:cNvPr id="10" name="Content Placeholder 2">
            <a:extLst>
              <a:ext uri="{FF2B5EF4-FFF2-40B4-BE49-F238E27FC236}">
                <a16:creationId xmlns:a16="http://schemas.microsoft.com/office/drawing/2014/main" id="{F42FCC21-804D-C61A-F53B-30FE4CB4A624}"/>
              </a:ext>
            </a:extLst>
          </p:cNvPr>
          <p:cNvGraphicFramePr>
            <a:graphicFrameLocks noGrp="1"/>
          </p:cNvGraphicFramePr>
          <p:nvPr>
            <p:ph idx="1"/>
            <p:extLst>
              <p:ext uri="{D42A27DB-BD31-4B8C-83A1-F6EECF244321}">
                <p14:modId xmlns:p14="http://schemas.microsoft.com/office/powerpoint/2010/main" val="665612157"/>
              </p:ext>
            </p:extLst>
          </p:nvPr>
        </p:nvGraphicFramePr>
        <p:xfrm>
          <a:off x="201881" y="1045029"/>
          <a:ext cx="11944081" cy="58129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66E5F2E2-B3F8-17E0-7951-F7EC6FEE99E9}"/>
              </a:ext>
            </a:extLst>
          </p:cNvPr>
          <p:cNvSpPr>
            <a:spLocks noGrp="1"/>
          </p:cNvSpPr>
          <p:nvPr>
            <p:ph type="dt" sz="half" idx="10"/>
          </p:nvPr>
        </p:nvSpPr>
        <p:spPr>
          <a:xfrm>
            <a:off x="8970264" y="6455664"/>
            <a:ext cx="2743200" cy="365125"/>
          </a:xfrm>
        </p:spPr>
        <p:txBody>
          <a:bodyPr>
            <a:normAutofit/>
          </a:bodyPr>
          <a:lstStyle/>
          <a:p>
            <a:pPr algn="r">
              <a:spcAft>
                <a:spcPts val="600"/>
              </a:spcAft>
              <a:defRPr/>
            </a:pPr>
            <a:r>
              <a:rPr lang="en-US" sz="1100" dirty="0">
                <a:solidFill>
                  <a:schemeClr val="tx1">
                    <a:lumMod val="50000"/>
                    <a:lumOff val="50000"/>
                  </a:schemeClr>
                </a:solidFill>
              </a:rPr>
              <a:t>8/23/2023</a:t>
            </a:r>
          </a:p>
        </p:txBody>
      </p:sp>
      <p:sp>
        <p:nvSpPr>
          <p:cNvPr id="5" name="Footer Placeholder 4">
            <a:extLst>
              <a:ext uri="{FF2B5EF4-FFF2-40B4-BE49-F238E27FC236}">
                <a16:creationId xmlns:a16="http://schemas.microsoft.com/office/drawing/2014/main" id="{0616A8EB-A80B-43A7-6D6F-4E35FF32AF1B}"/>
              </a:ext>
            </a:extLst>
          </p:cNvPr>
          <p:cNvSpPr>
            <a:spLocks noGrp="1"/>
          </p:cNvSpPr>
          <p:nvPr>
            <p:ph type="ftr" sz="quarter" idx="11"/>
          </p:nvPr>
        </p:nvSpPr>
        <p:spPr>
          <a:xfrm rot="5400000">
            <a:off x="-1828800" y="1984248"/>
            <a:ext cx="4114800" cy="365125"/>
          </a:xfrm>
        </p:spPr>
        <p:txBody>
          <a:bodyPr>
            <a:normAutofit/>
          </a:bodyPr>
          <a:lstStyle/>
          <a:p>
            <a:pPr algn="l">
              <a:lnSpc>
                <a:spcPct val="90000"/>
              </a:lnSpc>
              <a:spcAft>
                <a:spcPts val="600"/>
              </a:spcAft>
              <a:defRPr/>
            </a:pPr>
            <a:r>
              <a:rPr lang="en-US" sz="700">
                <a:solidFill>
                  <a:srgbClr val="FFFFFF"/>
                </a:solidFill>
              </a:rPr>
              <a:t>Echoes of the Spanish Lady: </a:t>
            </a:r>
          </a:p>
          <a:p>
            <a:pPr algn="l">
              <a:lnSpc>
                <a:spcPct val="90000"/>
              </a:lnSpc>
              <a:spcAft>
                <a:spcPts val="600"/>
              </a:spcAft>
              <a:defRPr/>
            </a:pPr>
            <a:r>
              <a:rPr lang="en-US" sz="700" b="0" i="0">
                <a:solidFill>
                  <a:srgbClr val="FFFFFF"/>
                </a:solidFill>
                <a:effectLst/>
                <a:latin typeface="Söhne"/>
              </a:rPr>
              <a:t>Navigating the Maze of Epidemic Models</a:t>
            </a:r>
            <a:endParaRPr lang="en-US" sz="700">
              <a:solidFill>
                <a:srgbClr val="FFFFFF"/>
              </a:solidFill>
            </a:endParaRPr>
          </a:p>
        </p:txBody>
      </p:sp>
      <p:sp>
        <p:nvSpPr>
          <p:cNvPr id="6" name="Slide Number Placeholder 5">
            <a:extLst>
              <a:ext uri="{FF2B5EF4-FFF2-40B4-BE49-F238E27FC236}">
                <a16:creationId xmlns:a16="http://schemas.microsoft.com/office/drawing/2014/main" id="{BD689B0A-5144-41D3-27DC-6B2F766CC8B2}"/>
              </a:ext>
            </a:extLst>
          </p:cNvPr>
          <p:cNvSpPr>
            <a:spLocks noGrp="1"/>
          </p:cNvSpPr>
          <p:nvPr>
            <p:ph type="sldNum" sz="quarter" idx="12"/>
          </p:nvPr>
        </p:nvSpPr>
        <p:spPr>
          <a:xfrm>
            <a:off x="11704320" y="6455664"/>
            <a:ext cx="448056" cy="365125"/>
          </a:xfrm>
        </p:spPr>
        <p:txBody>
          <a:bodyPr>
            <a:normAutofit/>
          </a:bodyPr>
          <a:lstStyle/>
          <a:p>
            <a:pPr>
              <a:spcAft>
                <a:spcPts val="600"/>
              </a:spcAft>
              <a:defRPr/>
            </a:pPr>
            <a:fld id="{D76B855D-E9CC-4FF8-AD85-6CDC7B89A0DE}" type="slidenum">
              <a:rPr lang="en-US" sz="1100" smtClean="0">
                <a:solidFill>
                  <a:schemeClr val="tx1">
                    <a:lumMod val="50000"/>
                    <a:lumOff val="50000"/>
                  </a:schemeClr>
                </a:solidFill>
              </a:rPr>
              <a:pPr>
                <a:spcAft>
                  <a:spcPts val="600"/>
                </a:spcAft>
                <a:defRPr/>
              </a:pPr>
              <a:t>17</a:t>
            </a:fld>
            <a:endParaRPr lang="en-US" sz="1100">
              <a:solidFill>
                <a:schemeClr val="tx1">
                  <a:lumMod val="50000"/>
                  <a:lumOff val="50000"/>
                </a:schemeClr>
              </a:solidFill>
            </a:endParaRPr>
          </a:p>
        </p:txBody>
      </p:sp>
    </p:spTree>
    <p:extLst>
      <p:ext uri="{BB962C8B-B14F-4D97-AF65-F5344CB8AC3E}">
        <p14:creationId xmlns:p14="http://schemas.microsoft.com/office/powerpoint/2010/main" val="381245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572200-D263-F9A4-CEA3-52075CDC01B9}"/>
              </a:ext>
            </a:extLst>
          </p:cNvPr>
          <p:cNvSpPr>
            <a:spLocks noGrp="1"/>
          </p:cNvSpPr>
          <p:nvPr>
            <p:ph type="title"/>
          </p:nvPr>
        </p:nvSpPr>
        <p:spPr>
          <a:xfrm>
            <a:off x="838200" y="365125"/>
            <a:ext cx="10515600" cy="1325563"/>
          </a:xfrm>
        </p:spPr>
        <p:txBody>
          <a:bodyPr>
            <a:normAutofit/>
          </a:bodyPr>
          <a:lstStyle/>
          <a:p>
            <a:r>
              <a:rPr lang="en-US"/>
              <a:t>Programming &amp; Development</a:t>
            </a:r>
          </a:p>
        </p:txBody>
      </p:sp>
      <p:sp>
        <p:nvSpPr>
          <p:cNvPr id="4" name="Date Placeholder 3">
            <a:extLst>
              <a:ext uri="{FF2B5EF4-FFF2-40B4-BE49-F238E27FC236}">
                <a16:creationId xmlns:a16="http://schemas.microsoft.com/office/drawing/2014/main" id="{1E09C6A1-9867-85F4-98C2-7FBB72C883C6}"/>
              </a:ext>
            </a:extLst>
          </p:cNvPr>
          <p:cNvSpPr>
            <a:spLocks noGrp="1"/>
          </p:cNvSpPr>
          <p:nvPr>
            <p:ph type="dt" sz="half" idx="10"/>
          </p:nvPr>
        </p:nvSpPr>
        <p:spPr>
          <a:xfrm>
            <a:off x="838200" y="6356350"/>
            <a:ext cx="2743200" cy="365125"/>
          </a:xfrm>
        </p:spPr>
        <p:txBody>
          <a:bodyPr>
            <a:normAutofit/>
          </a:bodyPr>
          <a:lstStyle/>
          <a:p>
            <a:pPr>
              <a:spcAft>
                <a:spcPts val="600"/>
              </a:spcAft>
              <a:defRPr/>
            </a:pPr>
            <a:r>
              <a:rPr lang="en-US">
                <a:solidFill>
                  <a:schemeClr val="tx1">
                    <a:lumMod val="50000"/>
                    <a:lumOff val="50000"/>
                  </a:schemeClr>
                </a:solidFill>
              </a:rPr>
              <a:t>8/22/2023</a:t>
            </a:r>
          </a:p>
        </p:txBody>
      </p:sp>
      <p:sp>
        <p:nvSpPr>
          <p:cNvPr id="5" name="Footer Placeholder 4">
            <a:extLst>
              <a:ext uri="{FF2B5EF4-FFF2-40B4-BE49-F238E27FC236}">
                <a16:creationId xmlns:a16="http://schemas.microsoft.com/office/drawing/2014/main" id="{48A2A78D-BA95-BCC7-65E4-2F1ECA09C847}"/>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defRPr/>
            </a:pPr>
            <a:r>
              <a:rPr lang="en-US" sz="700">
                <a:solidFill>
                  <a:schemeClr val="tx1">
                    <a:lumMod val="50000"/>
                    <a:lumOff val="50000"/>
                  </a:schemeClr>
                </a:solidFill>
              </a:rPr>
              <a:t>Echoes of the Spanish Lady: </a:t>
            </a:r>
          </a:p>
          <a:p>
            <a:pPr>
              <a:lnSpc>
                <a:spcPct val="90000"/>
              </a:lnSpc>
              <a:spcAft>
                <a:spcPts val="600"/>
              </a:spcAft>
              <a:defRPr/>
            </a:pPr>
            <a:r>
              <a:rPr lang="en-US" sz="700" b="0" i="0">
                <a:solidFill>
                  <a:schemeClr val="tx1">
                    <a:lumMod val="50000"/>
                    <a:lumOff val="50000"/>
                  </a:schemeClr>
                </a:solidFill>
                <a:effectLst/>
                <a:latin typeface="Söhne"/>
              </a:rPr>
              <a:t>Navigating the Maze of Epidemic Models</a:t>
            </a:r>
            <a:endParaRPr lang="en-US" sz="70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93A011E0-C4CB-F606-1497-07424BF1263A}"/>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a:solidFill>
                  <a:schemeClr val="tx1">
                    <a:lumMod val="50000"/>
                    <a:lumOff val="50000"/>
                  </a:schemeClr>
                </a:solidFill>
              </a:rPr>
              <a:pPr>
                <a:spcAft>
                  <a:spcPts val="600"/>
                </a:spcAft>
                <a:defRPr/>
              </a:pPr>
              <a:t>18</a:t>
            </a:fld>
            <a:endParaRPr lang="en-US">
              <a:solidFill>
                <a:schemeClr val="tx1">
                  <a:lumMod val="50000"/>
                  <a:lumOff val="50000"/>
                </a:schemeClr>
              </a:solidFill>
            </a:endParaRPr>
          </a:p>
        </p:txBody>
      </p:sp>
      <p:graphicFrame>
        <p:nvGraphicFramePr>
          <p:cNvPr id="8" name="Content Placeholder 2">
            <a:extLst>
              <a:ext uri="{FF2B5EF4-FFF2-40B4-BE49-F238E27FC236}">
                <a16:creationId xmlns:a16="http://schemas.microsoft.com/office/drawing/2014/main" id="{8B9B0FF6-479E-C568-A7EB-BCA1AD5FF767}"/>
              </a:ext>
            </a:extLst>
          </p:cNvPr>
          <p:cNvGraphicFramePr>
            <a:graphicFrameLocks noGrp="1"/>
          </p:cNvGraphicFramePr>
          <p:nvPr>
            <p:ph idx="1"/>
            <p:extLst>
              <p:ext uri="{D42A27DB-BD31-4B8C-83A1-F6EECF244321}">
                <p14:modId xmlns:p14="http://schemas.microsoft.com/office/powerpoint/2010/main" val="17907366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7858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0FE7-4362-4322-7258-BDD354A269CC}"/>
              </a:ext>
            </a:extLst>
          </p:cNvPr>
          <p:cNvSpPr>
            <a:spLocks noGrp="1"/>
          </p:cNvSpPr>
          <p:nvPr>
            <p:ph type="title"/>
          </p:nvPr>
        </p:nvSpPr>
        <p:spPr/>
        <p:txBody>
          <a:bodyPr/>
          <a:lstStyle/>
          <a:p>
            <a:r>
              <a:rPr lang="en-US" dirty="0"/>
              <a:t>Real World Implications</a:t>
            </a:r>
          </a:p>
        </p:txBody>
      </p:sp>
      <p:graphicFrame>
        <p:nvGraphicFramePr>
          <p:cNvPr id="13" name="Content Placeholder 2">
            <a:extLst>
              <a:ext uri="{FF2B5EF4-FFF2-40B4-BE49-F238E27FC236}">
                <a16:creationId xmlns:a16="http://schemas.microsoft.com/office/drawing/2014/main" id="{45DF29B6-211B-B11E-49D5-93B0511414DA}"/>
              </a:ext>
            </a:extLst>
          </p:cNvPr>
          <p:cNvGraphicFramePr>
            <a:graphicFrameLocks noGrp="1"/>
          </p:cNvGraphicFramePr>
          <p:nvPr>
            <p:ph idx="1"/>
            <p:extLst>
              <p:ext uri="{D42A27DB-BD31-4B8C-83A1-F6EECF244321}">
                <p14:modId xmlns:p14="http://schemas.microsoft.com/office/powerpoint/2010/main" val="3523073251"/>
              </p:ext>
            </p:extLst>
          </p:nvPr>
        </p:nvGraphicFramePr>
        <p:xfrm>
          <a:off x="0" y="1224950"/>
          <a:ext cx="12192000" cy="5633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70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12F1C-A8A4-04F2-2645-88BB393F2322}"/>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5268A403-FC90-21D6-8CDB-C50F0DFD5C7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2572352-CF7C-390F-F60F-304125A4F3C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sp>
        <p:nvSpPr>
          <p:cNvPr id="6" name="Title 5">
            <a:extLst>
              <a:ext uri="{FF2B5EF4-FFF2-40B4-BE49-F238E27FC236}">
                <a16:creationId xmlns:a16="http://schemas.microsoft.com/office/drawing/2014/main" id="{9E21F65A-EAC6-DC95-F6BD-A4EA3A96685B}"/>
              </a:ext>
            </a:extLst>
          </p:cNvPr>
          <p:cNvSpPr>
            <a:spLocks noGrp="1"/>
          </p:cNvSpPr>
          <p:nvPr>
            <p:ph type="title" idx="4294967295"/>
          </p:nvPr>
        </p:nvSpPr>
        <p:spPr>
          <a:xfrm>
            <a:off x="0" y="492125"/>
            <a:ext cx="12192000" cy="1047750"/>
          </a:xfrm>
        </p:spPr>
        <p:txBody>
          <a:bodyPr>
            <a:normAutofit/>
          </a:bodyPr>
          <a:lstStyle/>
          <a:p>
            <a:pPr algn="ctr"/>
            <a:r>
              <a:rPr lang="en-US" dirty="0"/>
              <a:t>Gapminder.org</a:t>
            </a:r>
          </a:p>
        </p:txBody>
      </p:sp>
      <p:pic>
        <p:nvPicPr>
          <p:cNvPr id="6146" name="Picture 2" descr="SAS/Graph version of Gapminder animation">
            <a:extLst>
              <a:ext uri="{FF2B5EF4-FFF2-40B4-BE49-F238E27FC236}">
                <a16:creationId xmlns:a16="http://schemas.microsoft.com/office/drawing/2014/main" id="{66633AA7-78F6-046D-0B67-89D78E9CA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35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70C8B-21D7-8203-2CEF-994A8E311A64}"/>
              </a:ext>
            </a:extLst>
          </p:cNvPr>
          <p:cNvSpPr>
            <a:spLocks noGrp="1"/>
          </p:cNvSpPr>
          <p:nvPr>
            <p:ph type="title"/>
          </p:nvPr>
        </p:nvSpPr>
        <p:spPr>
          <a:xfrm>
            <a:off x="465826" y="417173"/>
            <a:ext cx="3744865" cy="6286014"/>
          </a:xfrm>
        </p:spPr>
        <p:txBody>
          <a:bodyPr vert="horz" lIns="91440" tIns="45720" rIns="91440" bIns="45720" rtlCol="0" anchor="b">
            <a:normAutofit/>
          </a:bodyPr>
          <a:lstStyle/>
          <a:p>
            <a:r>
              <a:rPr lang="en-US" sz="3100" kern="1200" dirty="0">
                <a:solidFill>
                  <a:schemeClr val="tx1"/>
                </a:solidFill>
                <a:latin typeface="+mj-lt"/>
                <a:ea typeface="+mj-ea"/>
                <a:cs typeface="+mj-cs"/>
              </a:rPr>
              <a:t>Oversimplified Model</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Cellular Automata</a:t>
            </a: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Method</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a:t>
            </a:r>
            <a:r>
              <a:rPr lang="en-US" sz="3100" kern="1200" dirty="0" err="1">
                <a:solidFill>
                  <a:schemeClr val="tx1"/>
                </a:solidFill>
                <a:latin typeface="+mj-lt"/>
                <a:ea typeface="+mj-ea"/>
                <a:cs typeface="+mj-cs"/>
              </a:rPr>
              <a:t>simple,forced</a:t>
            </a:r>
            <a:r>
              <a:rPr lang="en-US" sz="3100" kern="1200" dirty="0">
                <a:solidFill>
                  <a:schemeClr val="tx1"/>
                </a:solidFill>
                <a:latin typeface="+mj-lt"/>
                <a:ea typeface="+mj-ea"/>
                <a:cs typeface="+mj-cs"/>
              </a:rPr>
              <a:t> probability)</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Can this method also produce similar graphs to traditional computational methods?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olorful squares with white letters&#10;&#10;Description automatically generated">
            <a:extLst>
              <a:ext uri="{FF2B5EF4-FFF2-40B4-BE49-F238E27FC236}">
                <a16:creationId xmlns:a16="http://schemas.microsoft.com/office/drawing/2014/main" id="{D0C2EB1A-B9A4-83C8-A475-17E7ED37CC79}"/>
              </a:ext>
            </a:extLst>
          </p:cNvPr>
          <p:cNvPicPr>
            <a:picLocks noGrp="1" noChangeAspect="1"/>
          </p:cNvPicPr>
          <p:nvPr>
            <p:ph idx="1"/>
          </p:nvPr>
        </p:nvPicPr>
        <p:blipFill rotWithShape="1">
          <a:blip r:embed="rId2"/>
          <a:srcRect l="1760" r="5732" b="1"/>
          <a:stretch/>
        </p:blipFill>
        <p:spPr>
          <a:xfrm>
            <a:off x="4991143" y="640080"/>
            <a:ext cx="6540922" cy="5550408"/>
          </a:xfrm>
          <a:prstGeom prst="rect">
            <a:avLst/>
          </a:prstGeom>
        </p:spPr>
      </p:pic>
      <p:sp>
        <p:nvSpPr>
          <p:cNvPr id="4" name="Date Placeholder 3">
            <a:extLst>
              <a:ext uri="{FF2B5EF4-FFF2-40B4-BE49-F238E27FC236}">
                <a16:creationId xmlns:a16="http://schemas.microsoft.com/office/drawing/2014/main" id="{44D3CF8E-3352-4E35-1E3F-C581093E698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endParaRPr lang="en-US" dirty="0"/>
          </a:p>
        </p:txBody>
      </p:sp>
      <p:sp>
        <p:nvSpPr>
          <p:cNvPr id="5" name="Footer Placeholder 4">
            <a:extLst>
              <a:ext uri="{FF2B5EF4-FFF2-40B4-BE49-F238E27FC236}">
                <a16:creationId xmlns:a16="http://schemas.microsoft.com/office/drawing/2014/main" id="{BE3EBC05-F3B5-2DFD-F413-0212FED4336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endParaRPr lang="en-US" sz="1200" kern="120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BF168FC2-2F06-8254-BA4F-2A24C3EB31F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20</a:t>
            </a:fld>
            <a:endParaRPr lang="en-US"/>
          </a:p>
        </p:txBody>
      </p:sp>
    </p:spTree>
    <p:extLst>
      <p:ext uri="{BB962C8B-B14F-4D97-AF65-F5344CB8AC3E}">
        <p14:creationId xmlns:p14="http://schemas.microsoft.com/office/powerpoint/2010/main" val="3629780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8A20D-54B5-DD92-5195-72246390C184}"/>
              </a:ext>
            </a:extLst>
          </p:cNvPr>
          <p:cNvSpPr>
            <a:spLocks noGrp="1"/>
          </p:cNvSpPr>
          <p:nvPr>
            <p:ph type="title"/>
          </p:nvPr>
        </p:nvSpPr>
        <p:spPr>
          <a:xfrm>
            <a:off x="835155" y="525195"/>
            <a:ext cx="3986155" cy="2806506"/>
          </a:xfrm>
        </p:spPr>
        <p:txBody>
          <a:bodyPr anchor="b">
            <a:normAutofit/>
          </a:bodyPr>
          <a:lstStyle/>
          <a:p>
            <a:r>
              <a:rPr lang="en-US" sz="4000" dirty="0"/>
              <a:t>Data Sets</a:t>
            </a:r>
          </a:p>
        </p:txBody>
      </p:sp>
      <p:pic>
        <p:nvPicPr>
          <p:cNvPr id="7" name="Picture 6">
            <a:extLst>
              <a:ext uri="{FF2B5EF4-FFF2-40B4-BE49-F238E27FC236}">
                <a16:creationId xmlns:a16="http://schemas.microsoft.com/office/drawing/2014/main" id="{71FB67B5-E770-26F4-BF09-5D055238BD4A}"/>
              </a:ext>
            </a:extLst>
          </p:cNvPr>
          <p:cNvPicPr>
            <a:picLocks noChangeAspect="1"/>
          </p:cNvPicPr>
          <p:nvPr/>
        </p:nvPicPr>
        <p:blipFill rotWithShape="1">
          <a:blip r:embed="rId2"/>
          <a:srcRect l="-11576" t="939" r="42" b="-897"/>
          <a:stretch/>
        </p:blipFill>
        <p:spPr>
          <a:xfrm>
            <a:off x="3968131" y="0"/>
            <a:ext cx="8220820" cy="3505347"/>
          </a:xfrm>
          <a:prstGeom prst="rect">
            <a:avLst/>
          </a:prstGeom>
        </p:spPr>
      </p:pic>
      <p:sp>
        <p:nvSpPr>
          <p:cNvPr id="22" name="Content Placeholder 10">
            <a:extLst>
              <a:ext uri="{FF2B5EF4-FFF2-40B4-BE49-F238E27FC236}">
                <a16:creationId xmlns:a16="http://schemas.microsoft.com/office/drawing/2014/main" id="{EB4C2C03-5307-F02B-BF4B-6F3EB525197A}"/>
              </a:ext>
            </a:extLst>
          </p:cNvPr>
          <p:cNvSpPr>
            <a:spLocks noGrp="1"/>
          </p:cNvSpPr>
          <p:nvPr>
            <p:ph idx="1"/>
          </p:nvPr>
        </p:nvSpPr>
        <p:spPr>
          <a:xfrm>
            <a:off x="835155" y="3526300"/>
            <a:ext cx="3986155" cy="2588458"/>
          </a:xfrm>
        </p:spPr>
        <p:txBody>
          <a:bodyPr>
            <a:noAutofit/>
          </a:bodyPr>
          <a:lstStyle/>
          <a:p>
            <a:pPr marL="0" indent="0">
              <a:buNone/>
            </a:pPr>
            <a:r>
              <a:rPr lang="en-US" sz="2400" dirty="0"/>
              <a:t>Data </a:t>
            </a:r>
            <a:r>
              <a:rPr lang="en-US" sz="2400" b="1" i="0" dirty="0">
                <a:effectLst/>
                <a:latin typeface="YouTube Sans"/>
              </a:rPr>
              <a:t>Modelling Infectious Diseases in Virtual Realities</a:t>
            </a:r>
          </a:p>
          <a:p>
            <a:pPr marL="0" indent="0">
              <a:buNone/>
            </a:pPr>
            <a:r>
              <a:rPr lang="en-US" sz="2400" b="1" dirty="0">
                <a:latin typeface="YouTube Sans"/>
              </a:rPr>
              <a:t>Adapted from presentation at a video game conference in 2011 [22] in paper.</a:t>
            </a:r>
          </a:p>
          <a:p>
            <a:pPr marL="0" indent="0">
              <a:buNone/>
            </a:pPr>
            <a:r>
              <a:rPr lang="en-US" sz="2400" dirty="0"/>
              <a:t>Florian Burckhardt MSc Epidemiology</a:t>
            </a:r>
            <a:endParaRPr lang="en-US" sz="2400" b="1" i="0" dirty="0">
              <a:effectLst/>
              <a:latin typeface="YouTube Sans"/>
            </a:endParaRPr>
          </a:p>
        </p:txBody>
      </p:sp>
      <p:pic>
        <p:nvPicPr>
          <p:cNvPr id="5" name="Content Placeholder 4">
            <a:extLst>
              <a:ext uri="{FF2B5EF4-FFF2-40B4-BE49-F238E27FC236}">
                <a16:creationId xmlns:a16="http://schemas.microsoft.com/office/drawing/2014/main" id="{56BE803C-3FEF-4606-9AAB-AA80AB162855}"/>
              </a:ext>
            </a:extLst>
          </p:cNvPr>
          <p:cNvPicPr>
            <a:picLocks noChangeAspect="1"/>
          </p:cNvPicPr>
          <p:nvPr/>
        </p:nvPicPr>
        <p:blipFill rotWithShape="1">
          <a:blip r:embed="rId3"/>
          <a:srcRect t="2465" r="1" b="1"/>
          <a:stretch/>
        </p:blipFill>
        <p:spPr>
          <a:xfrm>
            <a:off x="5385297" y="3505347"/>
            <a:ext cx="6806703" cy="3352653"/>
          </a:xfrm>
          <a:prstGeom prst="rect">
            <a:avLst/>
          </a:prstGeom>
        </p:spPr>
      </p:pic>
    </p:spTree>
    <p:extLst>
      <p:ext uri="{BB962C8B-B14F-4D97-AF65-F5344CB8AC3E}">
        <p14:creationId xmlns:p14="http://schemas.microsoft.com/office/powerpoint/2010/main" val="135476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odes on papers">
            <a:extLst>
              <a:ext uri="{FF2B5EF4-FFF2-40B4-BE49-F238E27FC236}">
                <a16:creationId xmlns:a16="http://schemas.microsoft.com/office/drawing/2014/main" id="{F1FADB24-0769-5311-9B41-AD914F5A6B26}"/>
              </a:ext>
            </a:extLst>
          </p:cNvPr>
          <p:cNvPicPr>
            <a:picLocks noChangeAspect="1"/>
          </p:cNvPicPr>
          <p:nvPr/>
        </p:nvPicPr>
        <p:blipFill rotWithShape="1">
          <a:blip r:embed="rId2">
            <a:alphaModFix amt="40000"/>
          </a:blip>
          <a:srcRect t="3608" b="12122"/>
          <a:stretch/>
        </p:blipFill>
        <p:spPr>
          <a:xfrm>
            <a:off x="20" y="10"/>
            <a:ext cx="12191980" cy="6857990"/>
          </a:xfrm>
          <a:prstGeom prst="rect">
            <a:avLst/>
          </a:prstGeom>
        </p:spPr>
      </p:pic>
      <p:sp>
        <p:nvSpPr>
          <p:cNvPr id="4" name="Title 3">
            <a:extLst>
              <a:ext uri="{FF2B5EF4-FFF2-40B4-BE49-F238E27FC236}">
                <a16:creationId xmlns:a16="http://schemas.microsoft.com/office/drawing/2014/main" id="{CB04524B-E0CD-044F-321A-80A96C8F6928}"/>
              </a:ext>
            </a:extLst>
          </p:cNvPr>
          <p:cNvSpPr>
            <a:spLocks noGrp="1"/>
          </p:cNvSpPr>
          <p:nvPr>
            <p:ph type="ctrTitle"/>
          </p:nvPr>
        </p:nvSpPr>
        <p:spPr>
          <a:xfrm>
            <a:off x="965200" y="965200"/>
            <a:ext cx="10261600" cy="1696113"/>
          </a:xfrm>
        </p:spPr>
        <p:txBody>
          <a:bodyPr>
            <a:normAutofit/>
          </a:bodyPr>
          <a:lstStyle/>
          <a:p>
            <a:pPr algn="l"/>
            <a:r>
              <a:rPr lang="en-US" sz="11500" dirty="0">
                <a:ln w="22225">
                  <a:solidFill>
                    <a:schemeClr val="tx1"/>
                  </a:solidFill>
                  <a:miter lim="800000"/>
                </a:ln>
                <a:noFill/>
              </a:rPr>
              <a:t>Results</a:t>
            </a:r>
          </a:p>
        </p:txBody>
      </p:sp>
      <p:sp>
        <p:nvSpPr>
          <p:cNvPr id="3" name="Text Placeholder 2">
            <a:extLst>
              <a:ext uri="{FF2B5EF4-FFF2-40B4-BE49-F238E27FC236}">
                <a16:creationId xmlns:a16="http://schemas.microsoft.com/office/drawing/2014/main" id="{8CF958C1-06E8-6419-DEE0-23DE2216E2D0}"/>
              </a:ext>
            </a:extLst>
          </p:cNvPr>
          <p:cNvSpPr>
            <a:spLocks noGrp="1"/>
          </p:cNvSpPr>
          <p:nvPr>
            <p:ph type="subTitle" idx="1"/>
          </p:nvPr>
        </p:nvSpPr>
        <p:spPr>
          <a:xfrm>
            <a:off x="965200" y="2661314"/>
            <a:ext cx="10261600" cy="3113684"/>
          </a:xfrm>
        </p:spPr>
        <p:txBody>
          <a:bodyPr>
            <a:normAutofit/>
          </a:bodyPr>
          <a:lstStyle/>
          <a:p>
            <a:r>
              <a:rPr lang="en-US" sz="3200" dirty="0"/>
              <a:t>This approach allows to refine the parameters of our model iteratively to improve its predictive accuracy while preventing overfitting.</a:t>
            </a:r>
          </a:p>
          <a:p>
            <a:r>
              <a:rPr lang="en-US" sz="3200" dirty="0"/>
              <a:t>Because this is a fictional disease, it can be matched against known diseases in various ways, depend on what future metrics we would find interesting.</a:t>
            </a:r>
          </a:p>
          <a:p>
            <a:pPr algn="l"/>
            <a:endParaRPr lang="en-US" sz="3200" dirty="0"/>
          </a:p>
        </p:txBody>
      </p:sp>
    </p:spTree>
    <p:extLst>
      <p:ext uri="{BB962C8B-B14F-4D97-AF65-F5344CB8AC3E}">
        <p14:creationId xmlns:p14="http://schemas.microsoft.com/office/powerpoint/2010/main" val="23733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699BC4B-4EC5-FCAB-F79C-E9F357A7689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kern="1200">
                <a:solidFill>
                  <a:schemeClr val="tx1"/>
                </a:solidFill>
                <a:latin typeface="+mj-lt"/>
                <a:ea typeface="+mj-ea"/>
                <a:cs typeface="+mj-cs"/>
              </a:rPr>
              <a:t>Susceptible Infected Recovered over Time using Cellular Automata on Corrupted Blood</a:t>
            </a:r>
          </a:p>
        </p:txBody>
      </p:sp>
      <p:pic>
        <p:nvPicPr>
          <p:cNvPr id="3" name="Picture 2">
            <a:extLst>
              <a:ext uri="{FF2B5EF4-FFF2-40B4-BE49-F238E27FC236}">
                <a16:creationId xmlns:a16="http://schemas.microsoft.com/office/drawing/2014/main" id="{853591F5-C721-7329-7A93-706794079CE4}"/>
              </a:ext>
            </a:extLst>
          </p:cNvPr>
          <p:cNvPicPr>
            <a:picLocks noChangeAspect="1"/>
          </p:cNvPicPr>
          <p:nvPr/>
        </p:nvPicPr>
        <p:blipFill rotWithShape="1">
          <a:blip r:embed="rId2"/>
          <a:srcRect l="-2" t="9100"/>
          <a:stretch/>
        </p:blipFill>
        <p:spPr>
          <a:xfrm>
            <a:off x="6096000" y="1546144"/>
            <a:ext cx="6096000" cy="4320265"/>
          </a:xfrm>
          <a:prstGeom prst="rect">
            <a:avLst/>
          </a:prstGeom>
        </p:spPr>
      </p:pic>
      <p:pic>
        <p:nvPicPr>
          <p:cNvPr id="9" name="Picture 8">
            <a:extLst>
              <a:ext uri="{FF2B5EF4-FFF2-40B4-BE49-F238E27FC236}">
                <a16:creationId xmlns:a16="http://schemas.microsoft.com/office/drawing/2014/main" id="{9A155361-A0C1-9383-63B4-5B445C6174F1}"/>
              </a:ext>
            </a:extLst>
          </p:cNvPr>
          <p:cNvPicPr>
            <a:picLocks noChangeAspect="1"/>
          </p:cNvPicPr>
          <p:nvPr/>
        </p:nvPicPr>
        <p:blipFill rotWithShape="1">
          <a:blip r:embed="rId3"/>
          <a:srcRect t="8119" r="-2" b="982"/>
          <a:stretch/>
        </p:blipFill>
        <p:spPr>
          <a:xfrm>
            <a:off x="0" y="1546144"/>
            <a:ext cx="6096000" cy="4320266"/>
          </a:xfrm>
          <a:prstGeom prst="rect">
            <a:avLst/>
          </a:prstGeom>
        </p:spPr>
      </p:pic>
      <p:sp>
        <p:nvSpPr>
          <p:cNvPr id="5" name="Date Placeholder 4">
            <a:extLst>
              <a:ext uri="{FF2B5EF4-FFF2-40B4-BE49-F238E27FC236}">
                <a16:creationId xmlns:a16="http://schemas.microsoft.com/office/drawing/2014/main" id="{3986C600-563C-159F-C2FB-B53FF848E50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endParaRPr lang="en-US" dirty="0"/>
          </a:p>
        </p:txBody>
      </p:sp>
      <p:sp>
        <p:nvSpPr>
          <p:cNvPr id="6" name="Footer Placeholder 5">
            <a:extLst>
              <a:ext uri="{FF2B5EF4-FFF2-40B4-BE49-F238E27FC236}">
                <a16:creationId xmlns:a16="http://schemas.microsoft.com/office/drawing/2014/main" id="{EDB0C7AF-3197-C3A0-3FD1-F2C8CA5442A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endParaRPr lang="en-US" sz="1200" kern="1200">
              <a:solidFill>
                <a:schemeClr val="tx1">
                  <a:tint val="75000"/>
                </a:schemeClr>
              </a:solidFill>
              <a:latin typeface="+mn-lt"/>
              <a:ea typeface="+mn-ea"/>
              <a:cs typeface="+mn-cs"/>
            </a:endParaRPr>
          </a:p>
        </p:txBody>
      </p:sp>
      <p:sp>
        <p:nvSpPr>
          <p:cNvPr id="7" name="Slide Number Placeholder 6">
            <a:extLst>
              <a:ext uri="{FF2B5EF4-FFF2-40B4-BE49-F238E27FC236}">
                <a16:creationId xmlns:a16="http://schemas.microsoft.com/office/drawing/2014/main" id="{7FD00912-2362-0DC6-D486-18638306D41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pPr>
                <a:spcAft>
                  <a:spcPts val="600"/>
                </a:spcAft>
                <a:defRPr/>
              </a:pPr>
              <a:t>23</a:t>
            </a:fld>
            <a:endParaRPr lang="en-US"/>
          </a:p>
        </p:txBody>
      </p:sp>
    </p:spTree>
    <p:extLst>
      <p:ext uri="{BB962C8B-B14F-4D97-AF65-F5344CB8AC3E}">
        <p14:creationId xmlns:p14="http://schemas.microsoft.com/office/powerpoint/2010/main" val="19635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207B-3826-D219-7AA8-C77C71A0492C}"/>
              </a:ext>
            </a:extLst>
          </p:cNvPr>
          <p:cNvSpPr>
            <a:spLocks noGrp="1"/>
          </p:cNvSpPr>
          <p:nvPr>
            <p:ph type="title"/>
          </p:nvPr>
        </p:nvSpPr>
        <p:spPr>
          <a:xfrm>
            <a:off x="839788" y="457200"/>
            <a:ext cx="3932237" cy="718457"/>
          </a:xfrm>
        </p:spPr>
        <p:txBody>
          <a:bodyPr/>
          <a:lstStyle/>
          <a:p>
            <a:r>
              <a:rPr lang="en-US" dirty="0"/>
              <a:t>Analysis</a:t>
            </a:r>
          </a:p>
        </p:txBody>
      </p:sp>
      <p:pic>
        <p:nvPicPr>
          <p:cNvPr id="4" name="Content Placeholder 3">
            <a:extLst>
              <a:ext uri="{FF2B5EF4-FFF2-40B4-BE49-F238E27FC236}">
                <a16:creationId xmlns:a16="http://schemas.microsoft.com/office/drawing/2014/main" id="{BD7C1262-00F9-5FB1-CBCC-C2F0D810648B}"/>
              </a:ext>
            </a:extLst>
          </p:cNvPr>
          <p:cNvPicPr>
            <a:picLocks noGrp="1" noChangeAspect="1"/>
          </p:cNvPicPr>
          <p:nvPr>
            <p:ph type="pic" idx="1"/>
          </p:nvPr>
        </p:nvPicPr>
        <p:blipFill rotWithShape="1">
          <a:blip r:embed="rId2"/>
          <a:srcRect l="2022" t="-572" r="3693" b="-374"/>
          <a:stretch/>
        </p:blipFill>
        <p:spPr>
          <a:xfrm>
            <a:off x="4772025" y="457200"/>
            <a:ext cx="7256559" cy="5729844"/>
          </a:xfrm>
          <a:prstGeom prst="rect">
            <a:avLst/>
          </a:prstGeom>
        </p:spPr>
      </p:pic>
      <p:sp>
        <p:nvSpPr>
          <p:cNvPr id="5" name="Text Placeholder 4">
            <a:extLst>
              <a:ext uri="{FF2B5EF4-FFF2-40B4-BE49-F238E27FC236}">
                <a16:creationId xmlns:a16="http://schemas.microsoft.com/office/drawing/2014/main" id="{07ECCA58-A830-6D17-3FBB-B0811F4961F9}"/>
              </a:ext>
            </a:extLst>
          </p:cNvPr>
          <p:cNvSpPr>
            <a:spLocks noGrp="1"/>
          </p:cNvSpPr>
          <p:nvPr>
            <p:ph type="body" sz="half" idx="2"/>
          </p:nvPr>
        </p:nvSpPr>
        <p:spPr>
          <a:xfrm>
            <a:off x="839788" y="1175657"/>
            <a:ext cx="3932237" cy="4693331"/>
          </a:xfrm>
        </p:spPr>
        <p:txBody>
          <a:bodyPr>
            <a:normAutofit lnSpcReduction="10000"/>
          </a:bodyPr>
          <a:lstStyle/>
          <a:p>
            <a:r>
              <a:rPr lang="en-US" sz="2800" dirty="0"/>
              <a:t>This serves as a baseline for proof-of-concept that this method can produce results in the neighborhood of more traditional methods.</a:t>
            </a:r>
          </a:p>
          <a:p>
            <a:r>
              <a:rPr lang="en-US" sz="2800" dirty="0"/>
              <a:t>In terms of data analysis, we introduce the concept of an 'error function' that assesses the difference between the simulated data and real-world observations.</a:t>
            </a:r>
          </a:p>
        </p:txBody>
      </p:sp>
    </p:spTree>
    <p:extLst>
      <p:ext uri="{BB962C8B-B14F-4D97-AF65-F5344CB8AC3E}">
        <p14:creationId xmlns:p14="http://schemas.microsoft.com/office/powerpoint/2010/main" val="346016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43F30-DF3B-3680-F320-2F1B9BE3B1B2}"/>
              </a:ext>
            </a:extLst>
          </p:cNvPr>
          <p:cNvSpPr>
            <a:spLocks noGrp="1"/>
          </p:cNvSpPr>
          <p:nvPr>
            <p:ph type="title"/>
          </p:nvPr>
        </p:nvSpPr>
        <p:spPr>
          <a:xfrm>
            <a:off x="1136397" y="502020"/>
            <a:ext cx="5323715" cy="685512"/>
          </a:xfrm>
        </p:spPr>
        <p:txBody>
          <a:bodyPr anchor="b">
            <a:normAutofit/>
          </a:bodyPr>
          <a:lstStyle/>
          <a:p>
            <a:r>
              <a:rPr lang="en-US" sz="4000" dirty="0"/>
              <a:t>Future Work</a:t>
            </a:r>
          </a:p>
        </p:txBody>
      </p:sp>
      <p:sp>
        <p:nvSpPr>
          <p:cNvPr id="13" name="Content Placeholder 2">
            <a:extLst>
              <a:ext uri="{FF2B5EF4-FFF2-40B4-BE49-F238E27FC236}">
                <a16:creationId xmlns:a16="http://schemas.microsoft.com/office/drawing/2014/main" id="{38E9A6EE-AC99-F897-EEF1-DB8E17A48D91}"/>
              </a:ext>
            </a:extLst>
          </p:cNvPr>
          <p:cNvSpPr>
            <a:spLocks noGrp="1"/>
          </p:cNvSpPr>
          <p:nvPr>
            <p:ph idx="1"/>
          </p:nvPr>
        </p:nvSpPr>
        <p:spPr>
          <a:xfrm>
            <a:off x="83127" y="1277430"/>
            <a:ext cx="7583006" cy="5580570"/>
          </a:xfrm>
        </p:spPr>
        <p:txBody>
          <a:bodyPr anchor="t">
            <a:normAutofit/>
          </a:bodyPr>
          <a:lstStyle/>
          <a:p>
            <a:r>
              <a:rPr lang="en-US" dirty="0"/>
              <a:t>To test the model results against T. </a:t>
            </a:r>
            <a:r>
              <a:rPr lang="en-US" dirty="0" err="1"/>
              <a:t>Torku</a:t>
            </a:r>
            <a:r>
              <a:rPr lang="en-US" dirty="0"/>
              <a:t> et </a:t>
            </a:r>
            <a:r>
              <a:rPr lang="en-US" dirty="0" err="1"/>
              <a:t>al’s</a:t>
            </a:r>
            <a:r>
              <a:rPr lang="en-US" dirty="0"/>
              <a:t> COVID-19 Machine Learning Algorithm Models</a:t>
            </a:r>
          </a:p>
          <a:p>
            <a:r>
              <a:rPr lang="en-US" dirty="0"/>
              <a:t>To run these samples on different disease models (for example, SEIR, vaccinated/unvaccinated)</a:t>
            </a:r>
          </a:p>
          <a:p>
            <a:r>
              <a:rPr lang="en-US" dirty="0"/>
              <a:t>To model other social phenomena and compare with “End Game Graphs”</a:t>
            </a:r>
          </a:p>
          <a:p>
            <a:r>
              <a:rPr lang="en-US" dirty="0"/>
              <a:t>Establish a groundwork for future research, such as the inclusion of more complex factors in epidemic models (like vaccination rates) and the potential for a reverse-engineering approach to model selection</a:t>
            </a:r>
          </a:p>
        </p:txBody>
      </p:sp>
      <p:sp>
        <p:nvSpPr>
          <p:cNvPr id="27" name="Rectangle 2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4" descr="Light bulb on yellow background with sketched light beams and cord">
            <a:extLst>
              <a:ext uri="{FF2B5EF4-FFF2-40B4-BE49-F238E27FC236}">
                <a16:creationId xmlns:a16="http://schemas.microsoft.com/office/drawing/2014/main" id="{471CBA86-CDD4-A0AB-F97A-48DBAF5234BE}"/>
              </a:ext>
            </a:extLst>
          </p:cNvPr>
          <p:cNvPicPr>
            <a:picLocks noChangeAspect="1"/>
          </p:cNvPicPr>
          <p:nvPr/>
        </p:nvPicPr>
        <p:blipFill rotWithShape="1">
          <a:blip r:embed="rId2"/>
          <a:srcRect l="40835" r="-3" b="-3"/>
          <a:stretch/>
        </p:blipFill>
        <p:spPr>
          <a:xfrm>
            <a:off x="7705359" y="1261471"/>
            <a:ext cx="4170530" cy="4335033"/>
          </a:xfrm>
          <a:prstGeom prst="rect">
            <a:avLst/>
          </a:prstGeom>
        </p:spPr>
      </p:pic>
    </p:spTree>
    <p:extLst>
      <p:ext uri="{BB962C8B-B14F-4D97-AF65-F5344CB8AC3E}">
        <p14:creationId xmlns:p14="http://schemas.microsoft.com/office/powerpoint/2010/main" val="1168056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A3059-4EA1-0341-2613-789D26319A79}"/>
              </a:ext>
            </a:extLst>
          </p:cNvPr>
          <p:cNvSpPr>
            <a:spLocks noGrp="1"/>
          </p:cNvSpPr>
          <p:nvPr>
            <p:ph type="title"/>
          </p:nvPr>
        </p:nvSpPr>
        <p:spPr>
          <a:xfrm>
            <a:off x="1136397" y="502020"/>
            <a:ext cx="5323715" cy="1642970"/>
          </a:xfrm>
        </p:spPr>
        <p:txBody>
          <a:bodyPr anchor="b">
            <a:normAutofit/>
          </a:bodyPr>
          <a:lstStyle/>
          <a:p>
            <a:r>
              <a:rPr lang="en-US" sz="4000" dirty="0"/>
              <a:t>Acknowledgements</a:t>
            </a:r>
          </a:p>
        </p:txBody>
      </p:sp>
      <p:sp>
        <p:nvSpPr>
          <p:cNvPr id="3" name="Content Placeholder 2">
            <a:extLst>
              <a:ext uri="{FF2B5EF4-FFF2-40B4-BE49-F238E27FC236}">
                <a16:creationId xmlns:a16="http://schemas.microsoft.com/office/drawing/2014/main" id="{5334A705-B2B5-4D4D-5DE1-C0B455CE4A0C}"/>
              </a:ext>
            </a:extLst>
          </p:cNvPr>
          <p:cNvSpPr>
            <a:spLocks noGrp="1"/>
          </p:cNvSpPr>
          <p:nvPr>
            <p:ph idx="1"/>
          </p:nvPr>
        </p:nvSpPr>
        <p:spPr>
          <a:xfrm>
            <a:off x="1144923" y="2405894"/>
            <a:ext cx="5315189" cy="3535083"/>
          </a:xfrm>
        </p:spPr>
        <p:txBody>
          <a:bodyPr anchor="t">
            <a:normAutofit fontScale="92500"/>
          </a:bodyPr>
          <a:lstStyle/>
          <a:p>
            <a:r>
              <a:rPr lang="en-US" sz="2400" dirty="0"/>
              <a:t>Research Advisor &amp; Team</a:t>
            </a:r>
          </a:p>
          <a:p>
            <a:endParaRPr lang="en-US" sz="2400" dirty="0"/>
          </a:p>
          <a:p>
            <a:r>
              <a:rPr lang="en-US" sz="2400" dirty="0"/>
              <a:t>Team meets weekly to support each other on nuances of research, presentation, and communication techniques</a:t>
            </a:r>
          </a:p>
          <a:p>
            <a:endParaRPr lang="en-US" sz="2400" dirty="0"/>
          </a:p>
          <a:p>
            <a:r>
              <a:rPr lang="en-US" sz="2400" dirty="0"/>
              <a:t>A collaborative group with diverse backgrounds serves to facilitate developing proficiency and mastery of research skills</a:t>
            </a:r>
          </a:p>
        </p:txBody>
      </p:sp>
      <p:sp>
        <p:nvSpPr>
          <p:cNvPr id="22" name="Rectangle 2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descr="Metallic spheres connected in mesh">
            <a:extLst>
              <a:ext uri="{FF2B5EF4-FFF2-40B4-BE49-F238E27FC236}">
                <a16:creationId xmlns:a16="http://schemas.microsoft.com/office/drawing/2014/main" id="{A7D57F2B-CD67-232F-116D-2D90E561CB75}"/>
              </a:ext>
            </a:extLst>
          </p:cNvPr>
          <p:cNvPicPr>
            <a:picLocks noChangeAspect="1"/>
          </p:cNvPicPr>
          <p:nvPr/>
        </p:nvPicPr>
        <p:blipFill rotWithShape="1">
          <a:blip r:embed="rId2"/>
          <a:srcRect l="26109" r="28560" b="-1"/>
          <a:stretch/>
        </p:blipFill>
        <p:spPr>
          <a:xfrm>
            <a:off x="7439101" y="909081"/>
            <a:ext cx="3444262" cy="5071731"/>
          </a:xfrm>
          <a:prstGeom prst="rect">
            <a:avLst/>
          </a:prstGeom>
        </p:spPr>
      </p:pic>
    </p:spTree>
    <p:extLst>
      <p:ext uri="{BB962C8B-B14F-4D97-AF65-F5344CB8AC3E}">
        <p14:creationId xmlns:p14="http://schemas.microsoft.com/office/powerpoint/2010/main" val="323749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How to play Age Of Empires 2 as a hivemind | Rock Paper Shotgun">
            <a:extLst>
              <a:ext uri="{FF2B5EF4-FFF2-40B4-BE49-F238E27FC236}">
                <a16:creationId xmlns:a16="http://schemas.microsoft.com/office/drawing/2014/main" id="{97A42470-05FC-9726-0C4A-63D70122A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86" r="18147"/>
          <a:stretch/>
        </p:blipFill>
        <p:spPr bwMode="auto">
          <a:xfrm>
            <a:off x="6096010" y="10"/>
            <a:ext cx="609599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D191AD99-DDD9-543E-FA34-D6C286ED821F}"/>
              </a:ext>
            </a:extLst>
          </p:cNvPr>
          <p:cNvSpPr>
            <a:spLocks noGrp="1"/>
          </p:cNvSpPr>
          <p:nvPr>
            <p:ph type="title"/>
          </p:nvPr>
        </p:nvSpPr>
        <p:spPr>
          <a:xfrm>
            <a:off x="-5388" y="5234320"/>
            <a:ext cx="8992977" cy="1487155"/>
          </a:xfrm>
        </p:spPr>
        <p:txBody>
          <a:bodyPr vert="horz" lIns="91440" tIns="45720" rIns="91440" bIns="45720" rtlCol="0" anchor="b">
            <a:normAutofit/>
          </a:bodyPr>
          <a:lstStyle/>
          <a:p>
            <a:r>
              <a:rPr lang="en-US" sz="4800" kern="1200" dirty="0">
                <a:solidFill>
                  <a:schemeClr val="tx1">
                    <a:lumMod val="85000"/>
                    <a:lumOff val="15000"/>
                  </a:schemeClr>
                </a:solidFill>
                <a:latin typeface="+mj-lt"/>
                <a:ea typeface="+mj-ea"/>
                <a:cs typeface="+mj-cs"/>
              </a:rPr>
              <a:t>Civilization &amp; Age of Empires</a:t>
            </a:r>
            <a:br>
              <a:rPr lang="en-US" sz="4800" kern="1200" dirty="0">
                <a:solidFill>
                  <a:schemeClr val="tx1">
                    <a:lumMod val="85000"/>
                    <a:lumOff val="15000"/>
                  </a:schemeClr>
                </a:solidFill>
                <a:latin typeface="+mj-lt"/>
                <a:ea typeface="+mj-ea"/>
                <a:cs typeface="+mj-cs"/>
              </a:rPr>
            </a:br>
            <a:r>
              <a:rPr lang="en-US" sz="4800" kern="1200" dirty="0">
                <a:solidFill>
                  <a:schemeClr val="tx1">
                    <a:lumMod val="85000"/>
                    <a:lumOff val="15000"/>
                  </a:schemeClr>
                </a:solidFill>
                <a:latin typeface="+mj-lt"/>
                <a:ea typeface="+mj-ea"/>
                <a:cs typeface="+mj-cs"/>
              </a:rPr>
              <a:t>Game Over Screen Graphs</a:t>
            </a:r>
          </a:p>
        </p:txBody>
      </p:sp>
      <p:sp>
        <p:nvSpPr>
          <p:cNvPr id="4" name="Date Placeholder 3">
            <a:extLst>
              <a:ext uri="{FF2B5EF4-FFF2-40B4-BE49-F238E27FC236}">
                <a16:creationId xmlns:a16="http://schemas.microsoft.com/office/drawing/2014/main" id="{66B61CF7-28B1-1E3B-2718-4AF24C6AEE71}"/>
              </a:ext>
            </a:extLst>
          </p:cNvPr>
          <p:cNvSpPr>
            <a:spLocks noGrp="1"/>
          </p:cNvSpPr>
          <p:nvPr>
            <p:ph type="dt" sz="half" idx="10"/>
          </p:nvPr>
        </p:nvSpPr>
        <p:spPr/>
        <p:txBody>
          <a:bodyPr vert="horz" lIns="91440" tIns="45720" rIns="91440" bIns="45720" rtlCol="0" anchor="ctr">
            <a:normAutofit/>
          </a:bodyPr>
          <a:lstStyle/>
          <a:p>
            <a:pPr>
              <a:spcAft>
                <a:spcPts val="600"/>
              </a:spcAft>
              <a:defRPr/>
            </a:pPr>
            <a:endParaRPr lang="en-US" sz="100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C04FC7DF-6B3F-CB83-459F-D4A1269E7B8F}"/>
              </a:ext>
            </a:extLst>
          </p:cNvPr>
          <p:cNvSpPr>
            <a:spLocks noGrp="1"/>
          </p:cNvSpPr>
          <p:nvPr>
            <p:ph type="ftr" sz="quarter" idx="11"/>
          </p:nvPr>
        </p:nvSpPr>
        <p:spPr/>
        <p:txBody>
          <a:bodyPr vert="horz" lIns="91440" tIns="45720" rIns="91440" bIns="45720" rtlCol="0" anchor="ctr">
            <a:normAutofit/>
          </a:bodyPr>
          <a:lstStyle/>
          <a:p>
            <a:pPr>
              <a:spcAft>
                <a:spcPts val="600"/>
              </a:spcAft>
              <a:defRPr/>
            </a:pPr>
            <a:endParaRPr lang="en-US" sz="1000" kern="1200">
              <a:solidFill>
                <a:schemeClr val="tx1">
                  <a:lumMod val="50000"/>
                  <a:lumOff val="50000"/>
                </a:schemeClr>
              </a:solidFill>
              <a:latin typeface="+mn-lt"/>
              <a:ea typeface="+mn-ea"/>
              <a:cs typeface="+mn-cs"/>
            </a:endParaRPr>
          </a:p>
        </p:txBody>
      </p:sp>
      <p:sp>
        <p:nvSpPr>
          <p:cNvPr id="6" name="Slide Number Placeholder 5">
            <a:extLst>
              <a:ext uri="{FF2B5EF4-FFF2-40B4-BE49-F238E27FC236}">
                <a16:creationId xmlns:a16="http://schemas.microsoft.com/office/drawing/2014/main" id="{8E874AE8-B042-4D0C-54E0-79CD9E9DD0F4}"/>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sz="1000">
                <a:solidFill>
                  <a:srgbClr val="FFFFFF"/>
                </a:solidFill>
              </a:rPr>
              <a:pPr>
                <a:spcAft>
                  <a:spcPts val="600"/>
                </a:spcAft>
                <a:defRPr/>
              </a:pPr>
              <a:t>3</a:t>
            </a:fld>
            <a:endParaRPr lang="en-US" sz="1000">
              <a:solidFill>
                <a:srgbClr val="FFFFFF"/>
              </a:solidFill>
            </a:endParaRPr>
          </a:p>
        </p:txBody>
      </p:sp>
      <p:pic>
        <p:nvPicPr>
          <p:cNvPr id="4098" name="Picture 2" descr="Why are some civilizations on this graph white? (Including me, Japan) : civ">
            <a:extLst>
              <a:ext uri="{FF2B5EF4-FFF2-40B4-BE49-F238E27FC236}">
                <a16:creationId xmlns:a16="http://schemas.microsoft.com/office/drawing/2014/main" id="{4B64E815-E9B6-F4BB-10F8-0320C5DFBB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16" r="17714" b="-1"/>
          <a:stretch/>
        </p:blipFill>
        <p:spPr bwMode="auto">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86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7421E60-9E87-E3E8-545C-7272ACF794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18" b="1798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B01FB95-F667-8427-BEB0-27AFDE2BF844}"/>
              </a:ext>
            </a:extLst>
          </p:cNvPr>
          <p:cNvSpPr>
            <a:spLocks noGrp="1"/>
          </p:cNvSpPr>
          <p:nvPr>
            <p:ph type="title"/>
          </p:nvPr>
        </p:nvSpPr>
        <p:spPr>
          <a:xfrm>
            <a:off x="523875" y="5317240"/>
            <a:ext cx="11210925" cy="744836"/>
          </a:xfrm>
        </p:spPr>
        <p:txBody>
          <a:bodyPr>
            <a:normAutofit/>
          </a:bodyPr>
          <a:lstStyle/>
          <a:p>
            <a:pPr algn="ctr"/>
            <a:r>
              <a:rPr lang="en-US" sz="3600" dirty="0">
                <a:solidFill>
                  <a:schemeClr val="tx1">
                    <a:lumMod val="85000"/>
                    <a:lumOff val="15000"/>
                  </a:schemeClr>
                </a:solidFill>
              </a:rPr>
              <a:t>Plague Inc., Video Game</a:t>
            </a:r>
          </a:p>
        </p:txBody>
      </p:sp>
      <p:sp>
        <p:nvSpPr>
          <p:cNvPr id="2" name="Date Placeholder 1">
            <a:extLst>
              <a:ext uri="{FF2B5EF4-FFF2-40B4-BE49-F238E27FC236}">
                <a16:creationId xmlns:a16="http://schemas.microsoft.com/office/drawing/2014/main" id="{CCE4C559-4C65-8D06-6A62-134E1F3116B7}"/>
              </a:ext>
            </a:extLst>
          </p:cNvPr>
          <p:cNvSpPr>
            <a:spLocks noGrp="1"/>
          </p:cNvSpPr>
          <p:nvPr>
            <p:ph type="dt" sz="half" idx="10"/>
          </p:nvPr>
        </p:nvSpPr>
        <p:spPr/>
        <p:txBody>
          <a:bodyPr>
            <a:normAutofit/>
          </a:bodyPr>
          <a:lstStyle/>
          <a:p>
            <a:pPr>
              <a:spcAft>
                <a:spcPts val="600"/>
              </a:spcAft>
              <a:defRPr/>
            </a:pPr>
            <a:r>
              <a:rPr lang="en-US">
                <a:solidFill>
                  <a:srgbClr val="FFFFFF"/>
                </a:solidFill>
              </a:rPr>
              <a:t>8/22/2023</a:t>
            </a:r>
          </a:p>
        </p:txBody>
      </p:sp>
      <p:sp>
        <p:nvSpPr>
          <p:cNvPr id="3" name="Footer Placeholder 2">
            <a:extLst>
              <a:ext uri="{FF2B5EF4-FFF2-40B4-BE49-F238E27FC236}">
                <a16:creationId xmlns:a16="http://schemas.microsoft.com/office/drawing/2014/main" id="{08FE6C2B-444C-1AED-E17B-403A4913CA9C}"/>
              </a:ext>
            </a:extLst>
          </p:cNvPr>
          <p:cNvSpPr>
            <a:spLocks noGrp="1"/>
          </p:cNvSpPr>
          <p:nvPr>
            <p:ph type="ftr" sz="quarter" idx="11"/>
          </p:nvPr>
        </p:nvSpPr>
        <p:spPr/>
        <p:txBody>
          <a:bodyPr>
            <a:normAutofit/>
          </a:bodyPr>
          <a:lstStyle/>
          <a:p>
            <a:pPr>
              <a:spcAft>
                <a:spcPts val="600"/>
              </a:spcAft>
              <a:defRPr/>
            </a:pPr>
            <a:r>
              <a:rPr lang="en-US">
                <a:solidFill>
                  <a:srgbClr val="FFFFFF"/>
                </a:solidFill>
              </a:rPr>
              <a:t>Introduction </a:t>
            </a:r>
            <a:r>
              <a:rPr lang="hy-AM">
                <a:solidFill>
                  <a:srgbClr val="FFFFFF"/>
                </a:solidFill>
              </a:rPr>
              <a:t>֍</a:t>
            </a:r>
            <a:r>
              <a:rPr lang="en-US">
                <a:solidFill>
                  <a:srgbClr val="FFFFFF"/>
                </a:solidFill>
              </a:rPr>
              <a:t>  The Spanish Lady</a:t>
            </a:r>
          </a:p>
        </p:txBody>
      </p:sp>
      <p:sp>
        <p:nvSpPr>
          <p:cNvPr id="4" name="Slide Number Placeholder 3">
            <a:extLst>
              <a:ext uri="{FF2B5EF4-FFF2-40B4-BE49-F238E27FC236}">
                <a16:creationId xmlns:a16="http://schemas.microsoft.com/office/drawing/2014/main" id="{4672FA7A-11B0-AF85-2828-16F15EC605A0}"/>
              </a:ext>
            </a:extLst>
          </p:cNvPr>
          <p:cNvSpPr>
            <a:spLocks noGrp="1"/>
          </p:cNvSpPr>
          <p:nvPr>
            <p:ph type="sldNum" sz="quarter" idx="12"/>
          </p:nvPr>
        </p:nvSpPr>
        <p:spPr/>
        <p:txBody>
          <a:bodyPr>
            <a:normAutofit/>
          </a:bodyPr>
          <a:lstStyle/>
          <a:p>
            <a:pPr>
              <a:spcAft>
                <a:spcPts val="600"/>
              </a:spcAft>
              <a:defRPr/>
            </a:pPr>
            <a:fld id="{D76B855D-E9CC-4FF8-AD85-6CDC7B89A0DE}" type="slidenum">
              <a:rPr lang="en-US">
                <a:solidFill>
                  <a:srgbClr val="FFFFFF"/>
                </a:solidFill>
              </a:rPr>
              <a:pPr>
                <a:spcAft>
                  <a:spcPts val="600"/>
                </a:spcAft>
                <a:defRPr/>
              </a:pPr>
              <a:t>4</a:t>
            </a:fld>
            <a:endParaRPr lang="en-US">
              <a:solidFill>
                <a:srgbClr val="FFFFFF"/>
              </a:solidFill>
            </a:endParaRPr>
          </a:p>
        </p:txBody>
      </p:sp>
    </p:spTree>
    <p:extLst>
      <p:ext uri="{BB962C8B-B14F-4D97-AF65-F5344CB8AC3E}">
        <p14:creationId xmlns:p14="http://schemas.microsoft.com/office/powerpoint/2010/main" val="61231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Computer script on a screen">
            <a:extLst>
              <a:ext uri="{FF2B5EF4-FFF2-40B4-BE49-F238E27FC236}">
                <a16:creationId xmlns:a16="http://schemas.microsoft.com/office/drawing/2014/main" id="{933163DC-FD66-AF43-F62B-2A6A3FC7952E}"/>
              </a:ext>
            </a:extLst>
          </p:cNvPr>
          <p:cNvPicPr>
            <a:picLocks noChangeAspect="1"/>
          </p:cNvPicPr>
          <p:nvPr/>
        </p:nvPicPr>
        <p:blipFill rotWithShape="1">
          <a:blip r:embed="rId2">
            <a:alphaModFix amt="40000"/>
          </a:blip>
          <a:srcRect t="5981" b="9750"/>
          <a:stretch/>
        </p:blipFill>
        <p:spPr>
          <a:xfrm>
            <a:off x="20" y="10"/>
            <a:ext cx="12191980" cy="6857990"/>
          </a:xfrm>
          <a:prstGeom prst="rect">
            <a:avLst/>
          </a:prstGeom>
        </p:spPr>
      </p:pic>
      <p:sp>
        <p:nvSpPr>
          <p:cNvPr id="7" name="Title 6">
            <a:extLst>
              <a:ext uri="{FF2B5EF4-FFF2-40B4-BE49-F238E27FC236}">
                <a16:creationId xmlns:a16="http://schemas.microsoft.com/office/drawing/2014/main" id="{48804F45-CCC5-8312-4BE9-53E40F8F5791}"/>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11500">
                <a:ln w="22225">
                  <a:solidFill>
                    <a:schemeClr val="tx1"/>
                  </a:solidFill>
                  <a:miter lim="800000"/>
                </a:ln>
                <a:noFill/>
              </a:rPr>
              <a:t>Project Development</a:t>
            </a:r>
          </a:p>
        </p:txBody>
      </p:sp>
      <p:sp>
        <p:nvSpPr>
          <p:cNvPr id="2" name="Date Placeholder 1">
            <a:extLst>
              <a:ext uri="{FF2B5EF4-FFF2-40B4-BE49-F238E27FC236}">
                <a16:creationId xmlns:a16="http://schemas.microsoft.com/office/drawing/2014/main" id="{A881F56A-A8AB-8E1A-DE4C-EAB4EA0B5116}"/>
              </a:ext>
            </a:extLst>
          </p:cNvPr>
          <p:cNvSpPr>
            <a:spLocks noGrp="1"/>
          </p:cNvSpPr>
          <p:nvPr>
            <p:ph type="dt" sz="half" idx="10"/>
          </p:nvPr>
        </p:nvSpPr>
        <p:spPr>
          <a:xfrm>
            <a:off x="7924800" y="6356350"/>
            <a:ext cx="2743200" cy="365125"/>
          </a:xfrm>
        </p:spPr>
        <p:txBody>
          <a:bodyPr vert="horz" lIns="91440" tIns="45720" rIns="91440" bIns="45720" rtlCol="0" anchor="ctr">
            <a:normAutofit/>
          </a:bodyPr>
          <a:lstStyle/>
          <a:p>
            <a:pPr algn="r">
              <a:spcAft>
                <a:spcPts val="600"/>
              </a:spcAft>
              <a:defRPr/>
            </a:pPr>
            <a:r>
              <a:rPr lang="en-US" dirty="0">
                <a:solidFill>
                  <a:schemeClr val="tx1"/>
                </a:solidFill>
                <a:latin typeface="Calibri" panose="020F0502020204030204"/>
              </a:rPr>
              <a:t>8/23/2023</a:t>
            </a:r>
          </a:p>
        </p:txBody>
      </p:sp>
      <p:sp>
        <p:nvSpPr>
          <p:cNvPr id="3" name="Footer Placeholder 2">
            <a:extLst>
              <a:ext uri="{FF2B5EF4-FFF2-40B4-BE49-F238E27FC236}">
                <a16:creationId xmlns:a16="http://schemas.microsoft.com/office/drawing/2014/main" id="{8CF9D848-52C1-78FB-8A99-9C6CC95EA0ED}"/>
              </a:ext>
            </a:extLst>
          </p:cNvPr>
          <p:cNvSpPr>
            <a:spLocks noGrp="1"/>
          </p:cNvSpPr>
          <p:nvPr>
            <p:ph type="ftr" sz="quarter" idx="11"/>
          </p:nvPr>
        </p:nvSpPr>
        <p:spPr>
          <a:xfrm>
            <a:off x="965201" y="6356350"/>
            <a:ext cx="6569446" cy="365125"/>
          </a:xfrm>
        </p:spPr>
        <p:txBody>
          <a:bodyPr vert="horz" lIns="91440" tIns="45720" rIns="91440" bIns="45720" rtlCol="0" anchor="ctr">
            <a:normAutofit/>
          </a:bodyPr>
          <a:lstStyle/>
          <a:p>
            <a:pPr algn="l">
              <a:spcAft>
                <a:spcPts val="600"/>
              </a:spcAft>
              <a:defRPr/>
            </a:pPr>
            <a:r>
              <a:rPr lang="en-US" kern="1200">
                <a:solidFill>
                  <a:schemeClr val="tx1"/>
                </a:solidFill>
                <a:latin typeface="Calibri" panose="020F0502020204030204"/>
                <a:ea typeface="+mn-ea"/>
                <a:cs typeface="+mn-cs"/>
              </a:rPr>
              <a:t>The Spanish Lady Problem</a:t>
            </a:r>
          </a:p>
        </p:txBody>
      </p:sp>
      <p:sp>
        <p:nvSpPr>
          <p:cNvPr id="4" name="Slide Number Placeholder 3">
            <a:extLst>
              <a:ext uri="{FF2B5EF4-FFF2-40B4-BE49-F238E27FC236}">
                <a16:creationId xmlns:a16="http://schemas.microsoft.com/office/drawing/2014/main" id="{05FD6444-6235-01B8-4B12-9A386443A4A5}"/>
              </a:ext>
            </a:extLst>
          </p:cNvPr>
          <p:cNvSpPr>
            <a:spLocks noGrp="1"/>
          </p:cNvSpPr>
          <p:nvPr>
            <p:ph type="sldNum" sz="quarter" idx="12"/>
          </p:nvPr>
        </p:nvSpPr>
        <p:spPr>
          <a:xfrm>
            <a:off x="10744200" y="6356350"/>
            <a:ext cx="609600" cy="365125"/>
          </a:xfrm>
        </p:spPr>
        <p:txBody>
          <a:bodyPr vert="horz" lIns="91440" tIns="45720" rIns="91440" bIns="45720" rtlCol="0" anchor="ctr">
            <a:normAutofit/>
          </a:bodyPr>
          <a:lstStyle/>
          <a:p>
            <a:pPr>
              <a:spcAft>
                <a:spcPts val="600"/>
              </a:spcAft>
              <a:defRPr/>
            </a:pPr>
            <a:fld id="{D76B855D-E9CC-4FF8-AD85-6CDC7B89A0DE}" type="slidenum">
              <a:rPr lang="en-US">
                <a:solidFill>
                  <a:schemeClr val="tx1"/>
                </a:solidFill>
                <a:latin typeface="Calibri" panose="020F0502020204030204"/>
              </a:rPr>
              <a:pPr>
                <a:spcAft>
                  <a:spcPts val="600"/>
                </a:spcAft>
                <a:defRPr/>
              </a:pPr>
              <a:t>5</a:t>
            </a:fld>
            <a:endParaRPr lang="en-US">
              <a:solidFill>
                <a:schemeClr val="tx1"/>
              </a:solidFill>
              <a:latin typeface="Calibri" panose="020F0502020204030204"/>
            </a:endParaRPr>
          </a:p>
        </p:txBody>
      </p:sp>
    </p:spTree>
    <p:extLst>
      <p:ext uri="{BB962C8B-B14F-4D97-AF65-F5344CB8AC3E}">
        <p14:creationId xmlns:p14="http://schemas.microsoft.com/office/powerpoint/2010/main" val="2832981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C6863B-3F23-3ED7-E324-D5B170F40520}"/>
              </a:ext>
            </a:extLst>
          </p:cNvPr>
          <p:cNvSpPr>
            <a:spLocks noGrp="1"/>
          </p:cNvSpPr>
          <p:nvPr>
            <p:ph type="title"/>
          </p:nvPr>
        </p:nvSpPr>
        <p:spPr/>
        <p:txBody>
          <a:bodyPr/>
          <a:lstStyle/>
          <a:p>
            <a:r>
              <a:rPr lang="en-US" dirty="0"/>
              <a:t>Computational Science Project Schedule</a:t>
            </a:r>
          </a:p>
        </p:txBody>
      </p:sp>
      <p:sp>
        <p:nvSpPr>
          <p:cNvPr id="8" name="Text Placeholder 7">
            <a:extLst>
              <a:ext uri="{FF2B5EF4-FFF2-40B4-BE49-F238E27FC236}">
                <a16:creationId xmlns:a16="http://schemas.microsoft.com/office/drawing/2014/main" id="{6F9577EF-2AAE-7D0A-A1C2-67E4CDCAAECF}"/>
              </a:ext>
            </a:extLst>
          </p:cNvPr>
          <p:cNvSpPr>
            <a:spLocks noGrp="1"/>
          </p:cNvSpPr>
          <p:nvPr>
            <p:ph type="body" idx="1"/>
          </p:nvPr>
        </p:nvSpPr>
        <p:spPr/>
        <p:txBody>
          <a:bodyPr/>
          <a:lstStyle/>
          <a:p>
            <a:r>
              <a:rPr lang="en-US" dirty="0"/>
              <a:t>Week of June 7</a:t>
            </a:r>
          </a:p>
        </p:txBody>
      </p:sp>
      <p:sp>
        <p:nvSpPr>
          <p:cNvPr id="9" name="Content Placeholder 8">
            <a:extLst>
              <a:ext uri="{FF2B5EF4-FFF2-40B4-BE49-F238E27FC236}">
                <a16:creationId xmlns:a16="http://schemas.microsoft.com/office/drawing/2014/main" id="{328DCFB8-0487-D435-1FB1-A75A93EA2329}"/>
              </a:ext>
            </a:extLst>
          </p:cNvPr>
          <p:cNvSpPr>
            <a:spLocks noGrp="1"/>
          </p:cNvSpPr>
          <p:nvPr>
            <p:ph sz="half" idx="2"/>
          </p:nvPr>
        </p:nvSpPr>
        <p:spPr/>
        <p:txBody>
          <a:bodyPr/>
          <a:lstStyle/>
          <a:p>
            <a:r>
              <a:rPr lang="en-US" dirty="0"/>
              <a:t>Defining the project scope and goals.</a:t>
            </a:r>
          </a:p>
          <a:p>
            <a:pPr lvl="1"/>
            <a:r>
              <a:rPr lang="en-US" dirty="0"/>
              <a:t>Clarity and feasibility of the project scope and goals.</a:t>
            </a:r>
          </a:p>
          <a:p>
            <a:pPr lvl="1"/>
            <a:r>
              <a:rPr lang="en-US" dirty="0"/>
              <a:t>Completeness of the project proposal</a:t>
            </a:r>
          </a:p>
        </p:txBody>
      </p:sp>
      <p:sp>
        <p:nvSpPr>
          <p:cNvPr id="10" name="Text Placeholder 9">
            <a:extLst>
              <a:ext uri="{FF2B5EF4-FFF2-40B4-BE49-F238E27FC236}">
                <a16:creationId xmlns:a16="http://schemas.microsoft.com/office/drawing/2014/main" id="{84BF1F04-3BDE-5822-6763-5FE3340E4507}"/>
              </a:ext>
            </a:extLst>
          </p:cNvPr>
          <p:cNvSpPr>
            <a:spLocks noGrp="1"/>
          </p:cNvSpPr>
          <p:nvPr>
            <p:ph type="body" sz="quarter" idx="3"/>
          </p:nvPr>
        </p:nvSpPr>
        <p:spPr/>
        <p:txBody>
          <a:bodyPr/>
          <a:lstStyle/>
          <a:p>
            <a:r>
              <a:rPr lang="en-US" dirty="0"/>
              <a:t>For June 21</a:t>
            </a:r>
          </a:p>
        </p:txBody>
      </p:sp>
      <p:sp>
        <p:nvSpPr>
          <p:cNvPr id="11" name="Content Placeholder 10">
            <a:extLst>
              <a:ext uri="{FF2B5EF4-FFF2-40B4-BE49-F238E27FC236}">
                <a16:creationId xmlns:a16="http://schemas.microsoft.com/office/drawing/2014/main" id="{582F1DDF-BAA9-5552-0F00-584ED2DD7F3E}"/>
              </a:ext>
            </a:extLst>
          </p:cNvPr>
          <p:cNvSpPr>
            <a:spLocks noGrp="1"/>
          </p:cNvSpPr>
          <p:nvPr>
            <p:ph sz="quarter" idx="4"/>
          </p:nvPr>
        </p:nvSpPr>
        <p:spPr/>
        <p:txBody>
          <a:bodyPr/>
          <a:lstStyle/>
          <a:p>
            <a:r>
              <a:rPr lang="en-US" dirty="0"/>
              <a:t>Literature review and research on existing methods</a:t>
            </a:r>
          </a:p>
          <a:p>
            <a:pPr lvl="1"/>
            <a:r>
              <a:rPr lang="en-US" dirty="0"/>
              <a:t>Breadth and depth of the literature review</a:t>
            </a:r>
          </a:p>
          <a:p>
            <a:pPr lvl="1"/>
            <a:r>
              <a:rPr lang="en-US" dirty="0"/>
              <a:t>Relevance of the literature to the project</a:t>
            </a:r>
          </a:p>
          <a:p>
            <a:pPr lvl="1"/>
            <a:r>
              <a:rPr lang="en-US" dirty="0"/>
              <a:t>Evidence of understanding the existing methods</a:t>
            </a:r>
          </a:p>
          <a:p>
            <a:endParaRPr lang="en-US" dirty="0"/>
          </a:p>
        </p:txBody>
      </p:sp>
      <p:sp>
        <p:nvSpPr>
          <p:cNvPr id="4" name="Date Placeholder 3">
            <a:extLst>
              <a:ext uri="{FF2B5EF4-FFF2-40B4-BE49-F238E27FC236}">
                <a16:creationId xmlns:a16="http://schemas.microsoft.com/office/drawing/2014/main" id="{F41FAF67-3BBE-E4C3-DB1F-973AEDE5EE24}"/>
              </a:ext>
            </a:extLst>
          </p:cNvPr>
          <p:cNvSpPr>
            <a:spLocks noGrp="1"/>
          </p:cNvSpPr>
          <p:nvPr>
            <p:ph type="dt" sz="half" idx="10"/>
          </p:nvPr>
        </p:nvSpPr>
        <p:spPr/>
        <p:txBody>
          <a:bodyPr/>
          <a:lstStyle/>
          <a:p>
            <a:pPr>
              <a:spcAft>
                <a:spcPts val="600"/>
              </a:spcAft>
              <a:defRPr/>
            </a:pPr>
            <a:r>
              <a:rPr lang="en-US" dirty="0">
                <a:solidFill>
                  <a:schemeClr val="tx1"/>
                </a:solidFill>
              </a:rPr>
              <a:t>8/23/2023</a:t>
            </a:r>
          </a:p>
        </p:txBody>
      </p:sp>
      <p:sp>
        <p:nvSpPr>
          <p:cNvPr id="5" name="Footer Placeholder 4">
            <a:extLst>
              <a:ext uri="{FF2B5EF4-FFF2-40B4-BE49-F238E27FC236}">
                <a16:creationId xmlns:a16="http://schemas.microsoft.com/office/drawing/2014/main" id="{5E7C254C-5F1A-1A1D-E798-B43BC0BAC51D}"/>
              </a:ext>
            </a:extLst>
          </p:cNvPr>
          <p:cNvSpPr>
            <a:spLocks noGrp="1"/>
          </p:cNvSpPr>
          <p:nvPr>
            <p:ph type="ftr" sz="quarter" idx="11"/>
          </p:nvPr>
        </p:nvSpPr>
        <p:spPr/>
        <p:txBody>
          <a:bodyPr/>
          <a:lstStyle/>
          <a:p>
            <a:pPr>
              <a:defRPr/>
            </a:pPr>
            <a:r>
              <a:rPr lang="en-US" dirty="0">
                <a:solidFill>
                  <a:prstClr val="black">
                    <a:tint val="75000"/>
                  </a:prstClr>
                </a:solidFill>
              </a:rPr>
              <a:t>Echoes of the Spanish Lady</a:t>
            </a:r>
          </a:p>
        </p:txBody>
      </p:sp>
      <p:sp>
        <p:nvSpPr>
          <p:cNvPr id="6" name="Slide Number Placeholder 5">
            <a:extLst>
              <a:ext uri="{FF2B5EF4-FFF2-40B4-BE49-F238E27FC236}">
                <a16:creationId xmlns:a16="http://schemas.microsoft.com/office/drawing/2014/main" id="{1E5661A9-25BB-E6B7-9D8C-FE7627A79B9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
        <p:nvSpPr>
          <p:cNvPr id="12" name="Text Placeholder 11">
            <a:extLst>
              <a:ext uri="{FF2B5EF4-FFF2-40B4-BE49-F238E27FC236}">
                <a16:creationId xmlns:a16="http://schemas.microsoft.com/office/drawing/2014/main" id="{D4DCD385-2E8E-5FDE-C0FD-E67F958750B7}"/>
              </a:ext>
            </a:extLst>
          </p:cNvPr>
          <p:cNvSpPr>
            <a:spLocks noGrp="1"/>
          </p:cNvSpPr>
          <p:nvPr>
            <p:ph type="body" sz="quarter" idx="13"/>
          </p:nvPr>
        </p:nvSpPr>
        <p:spPr/>
        <p:txBody>
          <a:bodyPr/>
          <a:lstStyle/>
          <a:p>
            <a:r>
              <a:rPr lang="en-US" dirty="0"/>
              <a:t>For June 30</a:t>
            </a:r>
          </a:p>
        </p:txBody>
      </p:sp>
      <p:sp>
        <p:nvSpPr>
          <p:cNvPr id="13" name="Content Placeholder 12">
            <a:extLst>
              <a:ext uri="{FF2B5EF4-FFF2-40B4-BE49-F238E27FC236}">
                <a16:creationId xmlns:a16="http://schemas.microsoft.com/office/drawing/2014/main" id="{FCE29CEF-D171-641A-7956-089FC60CE16F}"/>
              </a:ext>
            </a:extLst>
          </p:cNvPr>
          <p:cNvSpPr>
            <a:spLocks noGrp="1"/>
          </p:cNvSpPr>
          <p:nvPr>
            <p:ph sz="quarter" idx="14"/>
          </p:nvPr>
        </p:nvSpPr>
        <p:spPr/>
        <p:txBody>
          <a:bodyPr/>
          <a:lstStyle/>
          <a:p>
            <a:r>
              <a:rPr lang="en-US" dirty="0"/>
              <a:t>Developing the computational method/algorithm:</a:t>
            </a:r>
          </a:p>
          <a:p>
            <a:pPr lvl="1"/>
            <a:r>
              <a:rPr lang="en-US" dirty="0"/>
              <a:t>Quality and completeness of the implementation</a:t>
            </a:r>
          </a:p>
          <a:p>
            <a:pPr lvl="1"/>
            <a:r>
              <a:rPr lang="en-US" dirty="0"/>
              <a:t>Evidence of testing and debugging of the method/algorithm</a:t>
            </a:r>
          </a:p>
          <a:p>
            <a:pPr lvl="1"/>
            <a:r>
              <a:rPr lang="en-US" dirty="0"/>
              <a:t>Evidence of understanding and implementation of the method/algorithm</a:t>
            </a:r>
          </a:p>
        </p:txBody>
      </p:sp>
    </p:spTree>
    <p:extLst>
      <p:ext uri="{BB962C8B-B14F-4D97-AF65-F5344CB8AC3E}">
        <p14:creationId xmlns:p14="http://schemas.microsoft.com/office/powerpoint/2010/main" val="286625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0F2A-2293-1429-CFC4-97F2A54E30F2}"/>
              </a:ext>
            </a:extLst>
          </p:cNvPr>
          <p:cNvSpPr>
            <a:spLocks noGrp="1"/>
          </p:cNvSpPr>
          <p:nvPr>
            <p:ph type="title"/>
          </p:nvPr>
        </p:nvSpPr>
        <p:spPr/>
        <p:txBody>
          <a:bodyPr/>
          <a:lstStyle/>
          <a:p>
            <a:r>
              <a:rPr lang="en-US" dirty="0"/>
              <a:t>Future Goals and Objectives</a:t>
            </a:r>
          </a:p>
        </p:txBody>
      </p:sp>
      <p:sp>
        <p:nvSpPr>
          <p:cNvPr id="3" name="Text Placeholder 2">
            <a:extLst>
              <a:ext uri="{FF2B5EF4-FFF2-40B4-BE49-F238E27FC236}">
                <a16:creationId xmlns:a16="http://schemas.microsoft.com/office/drawing/2014/main" id="{920CBF9B-1CEB-0201-AB16-557692706A46}"/>
              </a:ext>
            </a:extLst>
          </p:cNvPr>
          <p:cNvSpPr>
            <a:spLocks noGrp="1"/>
          </p:cNvSpPr>
          <p:nvPr>
            <p:ph type="body" idx="1"/>
          </p:nvPr>
        </p:nvSpPr>
        <p:spPr/>
        <p:txBody>
          <a:bodyPr/>
          <a:lstStyle/>
          <a:p>
            <a:r>
              <a:rPr lang="en-US" dirty="0"/>
              <a:t>July 14</a:t>
            </a:r>
          </a:p>
        </p:txBody>
      </p:sp>
      <p:sp>
        <p:nvSpPr>
          <p:cNvPr id="4" name="Content Placeholder 3">
            <a:extLst>
              <a:ext uri="{FF2B5EF4-FFF2-40B4-BE49-F238E27FC236}">
                <a16:creationId xmlns:a16="http://schemas.microsoft.com/office/drawing/2014/main" id="{88D642FF-6221-BC6B-33B1-EA79CF23A692}"/>
              </a:ext>
            </a:extLst>
          </p:cNvPr>
          <p:cNvSpPr>
            <a:spLocks noGrp="1"/>
          </p:cNvSpPr>
          <p:nvPr>
            <p:ph sz="half" idx="2"/>
          </p:nvPr>
        </p:nvSpPr>
        <p:spPr/>
        <p:txBody>
          <a:bodyPr>
            <a:normAutofit/>
          </a:bodyPr>
          <a:lstStyle/>
          <a:p>
            <a:r>
              <a:rPr lang="en-US" dirty="0"/>
              <a:t>Testing and optimization of the method/algorithm:</a:t>
            </a:r>
          </a:p>
          <a:p>
            <a:pPr lvl="1"/>
            <a:r>
              <a:rPr lang="en-US" dirty="0"/>
              <a:t>Evidence of understanding and implementation of optimization techniques</a:t>
            </a:r>
          </a:p>
          <a:p>
            <a:pPr lvl="1"/>
            <a:r>
              <a:rPr lang="en-US" dirty="0"/>
              <a:t>Evidence of testing and debugging of the optimization techniques</a:t>
            </a:r>
          </a:p>
          <a:p>
            <a:pPr lvl="1"/>
            <a:r>
              <a:rPr lang="en-US" dirty="0"/>
              <a:t>Scalability and computational efficiency of the method.</a:t>
            </a:r>
          </a:p>
        </p:txBody>
      </p:sp>
      <p:sp>
        <p:nvSpPr>
          <p:cNvPr id="5" name="Text Placeholder 4">
            <a:extLst>
              <a:ext uri="{FF2B5EF4-FFF2-40B4-BE49-F238E27FC236}">
                <a16:creationId xmlns:a16="http://schemas.microsoft.com/office/drawing/2014/main" id="{E08F8B91-DD39-3D51-ACFD-9C026F89B86F}"/>
              </a:ext>
            </a:extLst>
          </p:cNvPr>
          <p:cNvSpPr>
            <a:spLocks noGrp="1"/>
          </p:cNvSpPr>
          <p:nvPr>
            <p:ph type="body" sz="quarter" idx="3"/>
          </p:nvPr>
        </p:nvSpPr>
        <p:spPr/>
        <p:txBody>
          <a:bodyPr/>
          <a:lstStyle/>
          <a:p>
            <a:r>
              <a:rPr lang="en-US" dirty="0"/>
              <a:t>July 28</a:t>
            </a:r>
          </a:p>
        </p:txBody>
      </p:sp>
      <p:sp>
        <p:nvSpPr>
          <p:cNvPr id="6" name="Content Placeholder 5">
            <a:extLst>
              <a:ext uri="{FF2B5EF4-FFF2-40B4-BE49-F238E27FC236}">
                <a16:creationId xmlns:a16="http://schemas.microsoft.com/office/drawing/2014/main" id="{D8E0AC92-70C8-86AB-C3B7-7E967CF36D0D}"/>
              </a:ext>
            </a:extLst>
          </p:cNvPr>
          <p:cNvSpPr>
            <a:spLocks noGrp="1"/>
          </p:cNvSpPr>
          <p:nvPr>
            <p:ph sz="quarter" idx="4"/>
          </p:nvPr>
        </p:nvSpPr>
        <p:spPr/>
        <p:txBody>
          <a:bodyPr>
            <a:normAutofit/>
          </a:bodyPr>
          <a:lstStyle/>
          <a:p>
            <a:r>
              <a:rPr lang="en-US" dirty="0"/>
              <a:t>Verification and validation of the method/algorithm:</a:t>
            </a:r>
          </a:p>
          <a:p>
            <a:pPr lvl="1"/>
            <a:r>
              <a:rPr lang="en-US" dirty="0"/>
              <a:t>Evidence of understanding and implementation of verification and validation techniques</a:t>
            </a:r>
          </a:p>
          <a:p>
            <a:pPr lvl="1"/>
            <a:r>
              <a:rPr lang="en-US" dirty="0"/>
              <a:t>Evidence of testing and debugging of the optimization techniques</a:t>
            </a:r>
          </a:p>
          <a:p>
            <a:pPr lvl="1"/>
            <a:r>
              <a:rPr lang="en-US" dirty="0"/>
              <a:t>Quality and completeness of the results</a:t>
            </a:r>
          </a:p>
        </p:txBody>
      </p:sp>
      <p:sp>
        <p:nvSpPr>
          <p:cNvPr id="7" name="Date Placeholder 6">
            <a:extLst>
              <a:ext uri="{FF2B5EF4-FFF2-40B4-BE49-F238E27FC236}">
                <a16:creationId xmlns:a16="http://schemas.microsoft.com/office/drawing/2014/main" id="{7026C806-6B9D-7A2B-1096-8CF14F3BCDB6}"/>
              </a:ext>
            </a:extLst>
          </p:cNvPr>
          <p:cNvSpPr>
            <a:spLocks noGrp="1"/>
          </p:cNvSpPr>
          <p:nvPr>
            <p:ph type="dt" sz="half" idx="10"/>
          </p:nvPr>
        </p:nvSpPr>
        <p:spPr/>
        <p:txBody>
          <a:bodyPr/>
          <a:lstStyle/>
          <a:p>
            <a:pPr>
              <a:spcAft>
                <a:spcPts val="600"/>
              </a:spcAft>
              <a:defRPr/>
            </a:pPr>
            <a:r>
              <a:rPr lang="en-US" dirty="0">
                <a:solidFill>
                  <a:schemeClr val="tx1"/>
                </a:solidFill>
              </a:rPr>
              <a:t>8/23/2023</a:t>
            </a:r>
          </a:p>
        </p:txBody>
      </p:sp>
      <p:sp>
        <p:nvSpPr>
          <p:cNvPr id="8" name="Footer Placeholder 7">
            <a:extLst>
              <a:ext uri="{FF2B5EF4-FFF2-40B4-BE49-F238E27FC236}">
                <a16:creationId xmlns:a16="http://schemas.microsoft.com/office/drawing/2014/main" id="{192867C9-F1F9-5535-211F-8D73DC0A0003}"/>
              </a:ext>
            </a:extLst>
          </p:cNvPr>
          <p:cNvSpPr>
            <a:spLocks noGrp="1"/>
          </p:cNvSpPr>
          <p:nvPr>
            <p:ph type="ftr" sz="quarter" idx="11"/>
          </p:nvPr>
        </p:nvSpPr>
        <p:spPr/>
        <p:txBody>
          <a:bodyPr/>
          <a:lstStyle/>
          <a:p>
            <a:pPr>
              <a:defRPr/>
            </a:pPr>
            <a:r>
              <a:rPr lang="en-US" dirty="0">
                <a:solidFill>
                  <a:prstClr val="black">
                    <a:tint val="75000"/>
                  </a:prstClr>
                </a:solidFill>
              </a:rPr>
              <a:t>Echoes of the Spanish Lady</a:t>
            </a:r>
          </a:p>
        </p:txBody>
      </p:sp>
      <p:sp>
        <p:nvSpPr>
          <p:cNvPr id="9" name="Slide Number Placeholder 8">
            <a:extLst>
              <a:ext uri="{FF2B5EF4-FFF2-40B4-BE49-F238E27FC236}">
                <a16:creationId xmlns:a16="http://schemas.microsoft.com/office/drawing/2014/main" id="{CA749970-3B15-40D0-5CB2-7BF8F15FBC3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F6B81FFB-633A-4F27-097C-475B66D5C822}"/>
              </a:ext>
            </a:extLst>
          </p:cNvPr>
          <p:cNvSpPr>
            <a:spLocks noGrp="1"/>
          </p:cNvSpPr>
          <p:nvPr>
            <p:ph type="body" sz="quarter" idx="13"/>
          </p:nvPr>
        </p:nvSpPr>
        <p:spPr/>
        <p:txBody>
          <a:bodyPr/>
          <a:lstStyle/>
          <a:p>
            <a:r>
              <a:rPr lang="en-US" dirty="0"/>
              <a:t>August 11</a:t>
            </a:r>
          </a:p>
        </p:txBody>
      </p:sp>
      <p:sp>
        <p:nvSpPr>
          <p:cNvPr id="11" name="Content Placeholder 10">
            <a:extLst>
              <a:ext uri="{FF2B5EF4-FFF2-40B4-BE49-F238E27FC236}">
                <a16:creationId xmlns:a16="http://schemas.microsoft.com/office/drawing/2014/main" id="{EEA83123-5917-5138-743B-5C90F6807481}"/>
              </a:ext>
            </a:extLst>
          </p:cNvPr>
          <p:cNvSpPr>
            <a:spLocks noGrp="1"/>
          </p:cNvSpPr>
          <p:nvPr>
            <p:ph sz="quarter" idx="14"/>
          </p:nvPr>
        </p:nvSpPr>
        <p:spPr/>
        <p:txBody>
          <a:bodyPr/>
          <a:lstStyle/>
          <a:p>
            <a:r>
              <a:rPr lang="en-US" dirty="0"/>
              <a:t>Final Report/Presentation Preparation</a:t>
            </a:r>
          </a:p>
          <a:p>
            <a:pPr lvl="1"/>
            <a:r>
              <a:rPr lang="en-US" dirty="0"/>
              <a:t>Clarity and organization of the final report/presentation</a:t>
            </a:r>
          </a:p>
          <a:p>
            <a:pPr lvl="1"/>
            <a:r>
              <a:rPr lang="en-US" dirty="0"/>
              <a:t>Quality and completeness of the visual aids</a:t>
            </a:r>
          </a:p>
          <a:p>
            <a:pPr lvl="1"/>
            <a:r>
              <a:rPr lang="en-US" dirty="0"/>
              <a:t>Effectiveness of the delivery</a:t>
            </a:r>
          </a:p>
        </p:txBody>
      </p:sp>
    </p:spTree>
    <p:extLst>
      <p:ext uri="{BB962C8B-B14F-4D97-AF65-F5344CB8AC3E}">
        <p14:creationId xmlns:p14="http://schemas.microsoft.com/office/powerpoint/2010/main" val="66373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2107F3-C5C4-86D0-D9CA-37203B7FC561}"/>
              </a:ext>
            </a:extLst>
          </p:cNvPr>
          <p:cNvSpPr>
            <a:spLocks noGrp="1"/>
          </p:cNvSpPr>
          <p:nvPr>
            <p:ph type="title"/>
          </p:nvPr>
        </p:nvSpPr>
        <p:spPr>
          <a:xfrm>
            <a:off x="838200" y="557188"/>
            <a:ext cx="10515600" cy="1133499"/>
          </a:xfrm>
        </p:spPr>
        <p:txBody>
          <a:bodyPr>
            <a:normAutofit/>
          </a:bodyPr>
          <a:lstStyle/>
          <a:p>
            <a:pPr algn="ctr"/>
            <a:r>
              <a:rPr lang="en-US" sz="5200"/>
              <a:t>Introduction</a:t>
            </a:r>
          </a:p>
        </p:txBody>
      </p:sp>
      <p:graphicFrame>
        <p:nvGraphicFramePr>
          <p:cNvPr id="12" name="Content Placeholder 9">
            <a:extLst>
              <a:ext uri="{FF2B5EF4-FFF2-40B4-BE49-F238E27FC236}">
                <a16:creationId xmlns:a16="http://schemas.microsoft.com/office/drawing/2014/main" id="{E92AE4E0-2727-0A73-84AC-1EBEFE02CFD2}"/>
              </a:ext>
            </a:extLst>
          </p:cNvPr>
          <p:cNvGraphicFramePr>
            <a:graphicFrameLocks noGrp="1"/>
          </p:cNvGraphicFramePr>
          <p:nvPr>
            <p:ph idx="1"/>
            <p:extLst>
              <p:ext uri="{D42A27DB-BD31-4B8C-83A1-F6EECF244321}">
                <p14:modId xmlns:p14="http://schemas.microsoft.com/office/powerpoint/2010/main" val="17644674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D49C061-D592-10EF-5F5C-09FE60342664}"/>
              </a:ext>
            </a:extLst>
          </p:cNvPr>
          <p:cNvSpPr>
            <a:spLocks noGrp="1"/>
          </p:cNvSpPr>
          <p:nvPr>
            <p:ph type="dt" sz="half" idx="10"/>
          </p:nvPr>
        </p:nvSpPr>
        <p:spPr/>
        <p:txBody>
          <a:bodyPr>
            <a:normAutofit/>
          </a:bodyPr>
          <a:lstStyle/>
          <a:p>
            <a:pPr>
              <a:spcAft>
                <a:spcPts val="600"/>
              </a:spcAft>
              <a:defRPr/>
            </a:pPr>
            <a:r>
              <a:rPr lang="en-US">
                <a:solidFill>
                  <a:schemeClr val="tx1"/>
                </a:solidFill>
              </a:rPr>
              <a:t>8/23/2023</a:t>
            </a:r>
            <a:endParaRPr lang="en-US" dirty="0">
              <a:solidFill>
                <a:schemeClr val="tx1"/>
              </a:solidFill>
            </a:endParaRPr>
          </a:p>
        </p:txBody>
      </p:sp>
      <p:sp>
        <p:nvSpPr>
          <p:cNvPr id="5" name="Footer Placeholder 4">
            <a:extLst>
              <a:ext uri="{FF2B5EF4-FFF2-40B4-BE49-F238E27FC236}">
                <a16:creationId xmlns:a16="http://schemas.microsoft.com/office/drawing/2014/main" id="{79BADF4B-EAB1-2420-3978-47EB0E290D9B}"/>
              </a:ext>
            </a:extLst>
          </p:cNvPr>
          <p:cNvSpPr>
            <a:spLocks noGrp="1"/>
          </p:cNvSpPr>
          <p:nvPr>
            <p:ph type="ftr" sz="quarter" idx="11"/>
          </p:nvPr>
        </p:nvSpPr>
        <p:spPr/>
        <p:txBody>
          <a:bodyPr>
            <a:normAutofit fontScale="92500"/>
          </a:bodyPr>
          <a:lstStyle/>
          <a:p>
            <a:pPr>
              <a:spcAft>
                <a:spcPts val="600"/>
              </a:spcAft>
              <a:defRPr/>
            </a:pPr>
            <a:r>
              <a:rPr lang="en-US" sz="1200" dirty="0"/>
              <a:t>Echoes of the Spanish Lady: </a:t>
            </a:r>
            <a:r>
              <a:rPr lang="en-US" sz="1200" b="0" i="0" dirty="0">
                <a:effectLst/>
                <a:latin typeface="Söhne"/>
              </a:rPr>
              <a:t>Navigating the Maze of Epidemic Models</a:t>
            </a:r>
            <a:endParaRPr lang="en-US" dirty="0"/>
          </a:p>
        </p:txBody>
      </p:sp>
      <p:sp>
        <p:nvSpPr>
          <p:cNvPr id="6" name="Slide Number Placeholder 5">
            <a:extLst>
              <a:ext uri="{FF2B5EF4-FFF2-40B4-BE49-F238E27FC236}">
                <a16:creationId xmlns:a16="http://schemas.microsoft.com/office/drawing/2014/main" id="{6126C045-30F1-EFE1-7FE9-E0BBCB65751D}"/>
              </a:ext>
            </a:extLst>
          </p:cNvPr>
          <p:cNvSpPr>
            <a:spLocks noGrp="1"/>
          </p:cNvSpPr>
          <p:nvPr>
            <p:ph type="sldNum" sz="quarter" idx="12"/>
          </p:nvPr>
        </p:nvSpPr>
        <p:spPr/>
        <p:txBody>
          <a:bodyPr>
            <a:normAutofit/>
          </a:bodyPr>
          <a:lstStyle/>
          <a:p>
            <a:pPr>
              <a:spcAft>
                <a:spcPts val="600"/>
              </a:spcAft>
              <a:defRPr/>
            </a:pPr>
            <a:fld id="{D76B855D-E9CC-4FF8-AD85-6CDC7B89A0DE}" type="slidenum">
              <a:rPr lang="en-US"/>
              <a:pPr>
                <a:spcAft>
                  <a:spcPts val="600"/>
                </a:spcAft>
                <a:defRPr/>
              </a:pPr>
              <a:t>8</a:t>
            </a:fld>
            <a:endParaRPr lang="en-US"/>
          </a:p>
        </p:txBody>
      </p:sp>
    </p:spTree>
    <p:extLst>
      <p:ext uri="{BB962C8B-B14F-4D97-AF65-F5344CB8AC3E}">
        <p14:creationId xmlns:p14="http://schemas.microsoft.com/office/powerpoint/2010/main" val="56243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87EB-D56D-4C26-8C98-2D88695EE411}"/>
              </a:ext>
            </a:extLst>
          </p:cNvPr>
          <p:cNvSpPr>
            <a:spLocks noGrp="1"/>
          </p:cNvSpPr>
          <p:nvPr>
            <p:ph type="title"/>
          </p:nvPr>
        </p:nvSpPr>
        <p:spPr>
          <a:xfrm>
            <a:off x="630935" y="317578"/>
            <a:ext cx="5071221" cy="5830145"/>
          </a:xfrm>
          <a:noFill/>
        </p:spPr>
        <p:txBody>
          <a:bodyPr vert="horz" lIns="91440" tIns="45720" rIns="91440" bIns="45720" rtlCol="0" anchor="t">
            <a:normAutofit/>
          </a:bodyPr>
          <a:lstStyle/>
          <a:p>
            <a:r>
              <a:rPr lang="en-US" sz="4800" kern="1200" dirty="0">
                <a:latin typeface="+mj-lt"/>
                <a:ea typeface="+mj-ea"/>
                <a:cs typeface="+mj-cs"/>
              </a:rPr>
              <a:t>Basic SIR Model</a:t>
            </a:r>
          </a:p>
        </p:txBody>
      </p:sp>
      <p:sp>
        <p:nvSpPr>
          <p:cNvPr id="29" name="Content Placeholder 28">
            <a:extLst>
              <a:ext uri="{FF2B5EF4-FFF2-40B4-BE49-F238E27FC236}">
                <a16:creationId xmlns:a16="http://schemas.microsoft.com/office/drawing/2014/main" id="{600EA462-22C5-D394-D92B-53626034F682}"/>
              </a:ext>
            </a:extLst>
          </p:cNvPr>
          <p:cNvSpPr>
            <a:spLocks noGrp="1"/>
          </p:cNvSpPr>
          <p:nvPr>
            <p:ph idx="1"/>
          </p:nvPr>
        </p:nvSpPr>
        <p:spPr>
          <a:xfrm>
            <a:off x="5925304" y="4018143"/>
            <a:ext cx="5549111" cy="2129599"/>
          </a:xfrm>
          <a:noFill/>
        </p:spPr>
        <p:txBody>
          <a:bodyPr anchor="t">
            <a:normAutofit/>
          </a:bodyPr>
          <a:lstStyle/>
          <a:p>
            <a:endParaRPr lang="en-US" sz="1800" dirty="0">
              <a:solidFill>
                <a:schemeClr val="bg1"/>
              </a:solidFill>
            </a:endParaRPr>
          </a:p>
        </p:txBody>
      </p:sp>
      <p:sp>
        <p:nvSpPr>
          <p:cNvPr id="4" name="Date Placeholder 3">
            <a:extLst>
              <a:ext uri="{FF2B5EF4-FFF2-40B4-BE49-F238E27FC236}">
                <a16:creationId xmlns:a16="http://schemas.microsoft.com/office/drawing/2014/main" id="{093DD01B-DB8F-4B06-122B-75BE77C6BA1F}"/>
              </a:ext>
            </a:extLst>
          </p:cNvPr>
          <p:cNvSpPr>
            <a:spLocks noGrp="1"/>
          </p:cNvSpPr>
          <p:nvPr>
            <p:ph type="dt" sz="half" idx="10"/>
          </p:nvPr>
        </p:nvSpPr>
        <p:spPr>
          <a:xfrm>
            <a:off x="9155917" y="6308832"/>
            <a:ext cx="2286000" cy="548640"/>
          </a:xfrm>
        </p:spPr>
        <p:txBody>
          <a:bodyPr vert="horz" lIns="91440" tIns="45720" rIns="91440" bIns="45720" rtlCol="0" anchor="ctr">
            <a:normAutofit/>
          </a:bodyPr>
          <a:lstStyle/>
          <a:p>
            <a:pPr algn="r">
              <a:spcAft>
                <a:spcPts val="600"/>
              </a:spcAft>
              <a:defRPr/>
            </a:pPr>
            <a:r>
              <a:rPr lang="en-US" sz="1050" dirty="0">
                <a:solidFill>
                  <a:schemeClr val="bg1"/>
                </a:solidFill>
              </a:rPr>
              <a:t>8/23/2023</a:t>
            </a:r>
          </a:p>
        </p:txBody>
      </p:sp>
      <p:sp>
        <p:nvSpPr>
          <p:cNvPr id="5" name="Footer Placeholder 4">
            <a:extLst>
              <a:ext uri="{FF2B5EF4-FFF2-40B4-BE49-F238E27FC236}">
                <a16:creationId xmlns:a16="http://schemas.microsoft.com/office/drawing/2014/main" id="{558BF17C-B626-59FA-72B5-421BE2230E86}"/>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defRPr/>
            </a:pPr>
            <a:r>
              <a:rPr lang="en-US" sz="1050" kern="1200" cap="none" spc="0" baseline="0">
                <a:solidFill>
                  <a:schemeClr val="bg1"/>
                </a:solidFill>
                <a:latin typeface="+mn-lt"/>
                <a:ea typeface="+mn-ea"/>
                <a:cs typeface="+mn-cs"/>
              </a:rPr>
              <a:t>Introduction ֍ The Spanish Lady</a:t>
            </a:r>
          </a:p>
        </p:txBody>
      </p:sp>
      <p:sp>
        <p:nvSpPr>
          <p:cNvPr id="6" name="Slide Number Placeholder 5">
            <a:extLst>
              <a:ext uri="{FF2B5EF4-FFF2-40B4-BE49-F238E27FC236}">
                <a16:creationId xmlns:a16="http://schemas.microsoft.com/office/drawing/2014/main" id="{15A19A73-FB01-7E13-0854-1C2A12C0DB57}"/>
              </a:ext>
            </a:extLst>
          </p:cNvPr>
          <p:cNvSpPr>
            <a:spLocks noGrp="1"/>
          </p:cNvSpPr>
          <p:nvPr>
            <p:ph type="sldNum" sz="quarter" idx="12"/>
          </p:nvPr>
        </p:nvSpPr>
        <p:spPr>
          <a:xfrm>
            <a:off x="0" y="6309360"/>
            <a:ext cx="640080" cy="548640"/>
          </a:xfrm>
        </p:spPr>
        <p:txBody>
          <a:bodyPr vert="horz" lIns="91440" tIns="45720" rIns="91440" bIns="45720" rtlCol="0">
            <a:normAutofit/>
          </a:bodyPr>
          <a:lstStyle/>
          <a:p>
            <a:pPr algn="ctr">
              <a:spcAft>
                <a:spcPts val="600"/>
              </a:spcAft>
              <a:defRPr/>
            </a:pPr>
            <a:fld id="{D76B855D-E9CC-4FF8-AD85-6CDC7B89A0DE}" type="slidenum">
              <a:rPr lang="en-US">
                <a:solidFill>
                  <a:schemeClr val="bg1"/>
                </a:solidFill>
              </a:rPr>
              <a:pPr algn="ctr">
                <a:spcAft>
                  <a:spcPts val="600"/>
                </a:spcAft>
                <a:defRPr/>
              </a:pPr>
              <a:t>9</a:t>
            </a:fld>
            <a:endParaRPr lang="en-US">
              <a:solidFill>
                <a:schemeClr val="bg1"/>
              </a:solidFill>
            </a:endParaRPr>
          </a:p>
        </p:txBody>
      </p:sp>
      <p:pic>
        <p:nvPicPr>
          <p:cNvPr id="12" name="Content Placeholder 11">
            <a:extLst>
              <a:ext uri="{FF2B5EF4-FFF2-40B4-BE49-F238E27FC236}">
                <a16:creationId xmlns:a16="http://schemas.microsoft.com/office/drawing/2014/main" id="{1C5A7E8A-D99B-9FF1-7EAE-AA437C60DEED}"/>
              </a:ext>
            </a:extLst>
          </p:cNvPr>
          <p:cNvPicPr>
            <a:picLocks noChangeAspect="1"/>
          </p:cNvPicPr>
          <p:nvPr/>
        </p:nvPicPr>
        <p:blipFill>
          <a:blip r:embed="rId2"/>
          <a:stretch>
            <a:fillRect/>
          </a:stretch>
        </p:blipFill>
        <p:spPr>
          <a:xfrm>
            <a:off x="631359" y="1247419"/>
            <a:ext cx="10843065" cy="2005967"/>
          </a:xfrm>
          <a:prstGeom prst="rect">
            <a:avLst/>
          </a:prstGeom>
        </p:spPr>
      </p:pic>
      <p:pic>
        <p:nvPicPr>
          <p:cNvPr id="3" name="Content Placeholder 9">
            <a:extLst>
              <a:ext uri="{FF2B5EF4-FFF2-40B4-BE49-F238E27FC236}">
                <a16:creationId xmlns:a16="http://schemas.microsoft.com/office/drawing/2014/main" id="{FDD6D63A-7070-B3E2-B1A7-DCA053281BBB}"/>
              </a:ext>
            </a:extLst>
          </p:cNvPr>
          <p:cNvPicPr>
            <a:picLocks noChangeAspect="1"/>
          </p:cNvPicPr>
          <p:nvPr/>
        </p:nvPicPr>
        <p:blipFill>
          <a:blip r:embed="rId3"/>
          <a:stretch>
            <a:fillRect/>
          </a:stretch>
        </p:blipFill>
        <p:spPr>
          <a:xfrm>
            <a:off x="602243" y="3665558"/>
            <a:ext cx="10872172" cy="212007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28116401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384776-4B15-42FD-9517-DE13F9AFEBB9}">
  <we:reference id="4b785c87-866c-4bad-85d8-5d1ae467ac9a" version="3.12.0.0" store="EXCatalog" storeType="EXCatalog"/>
  <we:alternateReferences>
    <we:reference id="WA104381909" version="3.12.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3.xml><?xml version="1.0" encoding="utf-8"?>
<ds:datastoreItem xmlns:ds="http://schemas.openxmlformats.org/officeDocument/2006/customXml" ds:itemID="{FBDEF148-1770-458F-8F5B-C3D0A278AA97}">
  <ds:schemaRefs>
    <ds:schemaRef ds:uri="http://schemas.openxmlformats.org/package/2006/metadata/core-properties"/>
    <ds:schemaRef ds:uri="16c05727-aa75-4e4a-9b5f-8a80a1165891"/>
    <ds:schemaRef ds:uri="http://purl.org/dc/elements/1.1/"/>
    <ds:schemaRef ds:uri="http://schemas.microsoft.com/office/2006/documentManagement/types"/>
    <ds:schemaRef ds:uri="71af3243-3dd4-4a8d-8c0d-dd76da1f02a5"/>
    <ds:schemaRef ds:uri="http://www.w3.org/XML/1998/namespace"/>
    <ds:schemaRef ds:uri="http://purl.org/dc/dcmitype/"/>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{3C0D8CD7-53A4-4669-B651-6A97AC900D24}tf78504181_win32</Template>
  <TotalTime>12602</TotalTime>
  <Words>1195</Words>
  <Application>Microsoft Office PowerPoint</Application>
  <PresentationFormat>Widescreen</PresentationFormat>
  <Paragraphs>154</Paragraphs>
  <Slides>26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Calibri Light</vt:lpstr>
      <vt:lpstr>Cambria Math</vt:lpstr>
      <vt:lpstr>Söhne</vt:lpstr>
      <vt:lpstr>YouTube Sans</vt:lpstr>
      <vt:lpstr>Custom Design</vt:lpstr>
      <vt:lpstr>Office Theme</vt:lpstr>
      <vt:lpstr>Echoes of the Spanish Lady: Navigating the Maze of Epidemic Models</vt:lpstr>
      <vt:lpstr>Gapminder.org</vt:lpstr>
      <vt:lpstr>Civilization &amp; Age of Empires Game Over Screen Graphs</vt:lpstr>
      <vt:lpstr>Plague Inc., Video Game</vt:lpstr>
      <vt:lpstr>Project Development</vt:lpstr>
      <vt:lpstr>Computational Science Project Schedule</vt:lpstr>
      <vt:lpstr>Future Goals and Objectives</vt:lpstr>
      <vt:lpstr>Introduction</vt:lpstr>
      <vt:lpstr>Basic SIR Model</vt:lpstr>
      <vt:lpstr>The Corrupted Blood Incident</vt:lpstr>
      <vt:lpstr>PowerPoint Presentation</vt:lpstr>
      <vt:lpstr>Markov Chain Example &amp; Walk</vt:lpstr>
      <vt:lpstr>Markov Chain Example and SIR Example</vt:lpstr>
      <vt:lpstr>SIR Example over Time  Syphilis, simplified to 30% β and 10% γ</vt:lpstr>
      <vt:lpstr>Differential Equations Model of SIR Transformations</vt:lpstr>
      <vt:lpstr>Background &amp; Project Focus</vt:lpstr>
      <vt:lpstr>Simulation &amp; Data Analysis</vt:lpstr>
      <vt:lpstr>Programming &amp; Development</vt:lpstr>
      <vt:lpstr>Real World Implications</vt:lpstr>
      <vt:lpstr>Oversimplified Model  Cellular Automata Method  (simple,forced probability)  Can this method also produce similar graphs to traditional computational methods?</vt:lpstr>
      <vt:lpstr>Data Sets</vt:lpstr>
      <vt:lpstr>Results</vt:lpstr>
      <vt:lpstr>Susceptible Infected Recovered over Time using Cellular Automata on Corrupted Blood</vt:lpstr>
      <vt:lpstr>Analysis</vt:lpstr>
      <vt:lpstr>Future Work</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Spanish Lady Problem </dc:title>
  <dc:creator>Andrew Dale Becker</dc:creator>
  <cp:lastModifiedBy>Andrew Becker</cp:lastModifiedBy>
  <cp:revision>17</cp:revision>
  <cp:lastPrinted>2023-08-23T01:52:53Z</cp:lastPrinted>
  <dcterms:created xsi:type="dcterms:W3CDTF">2023-05-25T17:48:00Z</dcterms:created>
  <dcterms:modified xsi:type="dcterms:W3CDTF">2023-08-23T12:54:03Z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